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6" r:id="rId5"/>
  </p:sldIdLst>
  <p:sldSz cx="27432000" cy="36576000"/>
  <p:notesSz cx="6858000" cy="9144000"/>
  <p:defaultTextStyle>
    <a:defPPr>
      <a:defRPr lang="en-US"/>
    </a:defPPr>
    <a:lvl1pPr marL="0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30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261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391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52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65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6783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2914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044" algn="l" defTabSz="3072261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3276BC"/>
    <a:srgbClr val="44A3F3"/>
    <a:srgbClr val="76BCF6"/>
    <a:srgbClr val="5E2F90"/>
    <a:srgbClr val="F78C1E"/>
    <a:srgbClr val="00A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59" autoAdjust="0"/>
    <p:restoredTop sz="94644"/>
  </p:normalViewPr>
  <p:slideViewPr>
    <p:cSldViewPr snapToGrid="0" snapToObjects="1">
      <p:cViewPr>
        <p:scale>
          <a:sx n="33" d="100"/>
          <a:sy n="33" d="100"/>
        </p:scale>
        <p:origin x="2640" y="-36"/>
      </p:cViewPr>
      <p:guideLst>
        <p:guide orient="horz" pos="11520"/>
        <p:guide pos="86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132" y="10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peng Wang" userId="ed4c33d5-2354-40be-a8d4-900a8ab5a5b0" providerId="ADAL" clId="{07BB7BCA-677C-4E8C-BA1B-72F61FE8168B}"/>
    <pc:docChg chg="undo redo custSel modSld">
      <pc:chgData name="Jinpeng Wang" userId="ed4c33d5-2354-40be-a8d4-900a8ab5a5b0" providerId="ADAL" clId="{07BB7BCA-677C-4E8C-BA1B-72F61FE8168B}" dt="2018-03-12T05:02:03.019" v="543" actId="1038"/>
      <pc:docMkLst>
        <pc:docMk/>
      </pc:docMkLst>
      <pc:sldChg chg="addSp delSp modSp">
        <pc:chgData name="Jinpeng Wang" userId="ed4c33d5-2354-40be-a8d4-900a8ab5a5b0" providerId="ADAL" clId="{07BB7BCA-677C-4E8C-BA1B-72F61FE8168B}" dt="2018-03-12T05:02:03.019" v="543" actId="1038"/>
        <pc:sldMkLst>
          <pc:docMk/>
          <pc:sldMk cId="166143028" sldId="256"/>
        </pc:sldMkLst>
        <pc:spChg chg="add mod">
          <ac:chgData name="Jinpeng Wang" userId="ed4c33d5-2354-40be-a8d4-900a8ab5a5b0" providerId="ADAL" clId="{07BB7BCA-677C-4E8C-BA1B-72F61FE8168B}" dt="2018-03-12T04:54:52.391" v="411" actId="404"/>
          <ac:spMkLst>
            <pc:docMk/>
            <pc:sldMk cId="166143028" sldId="256"/>
            <ac:spMk id="2" creationId="{E449C351-4C28-48D6-9A3B-018364E3E389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10" creationId="{00000000-0000-0000-0000-000000000000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12" creationId="{00000000-0000-0000-0000-000000000000}"/>
          </ac:spMkLst>
        </pc:spChg>
        <pc:spChg chg="mod">
          <ac:chgData name="Jinpeng Wang" userId="ed4c33d5-2354-40be-a8d4-900a8ab5a5b0" providerId="ADAL" clId="{07BB7BCA-677C-4E8C-BA1B-72F61FE8168B}" dt="2018-03-12T04:54:24.781" v="407" actId="2711"/>
          <ac:spMkLst>
            <pc:docMk/>
            <pc:sldMk cId="166143028" sldId="256"/>
            <ac:spMk id="15" creationId="{57DCF3A4-DD7B-4311-AF1B-FFAA267FE1EB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21" creationId="{00000000-0000-0000-0000-000000000000}"/>
          </ac:spMkLst>
        </pc:spChg>
        <pc:spChg chg="add mod">
          <ac:chgData name="Jinpeng Wang" userId="ed4c33d5-2354-40be-a8d4-900a8ab5a5b0" providerId="ADAL" clId="{07BB7BCA-677C-4E8C-BA1B-72F61FE8168B}" dt="2018-03-12T04:54:58.080" v="413" actId="404"/>
          <ac:spMkLst>
            <pc:docMk/>
            <pc:sldMk cId="166143028" sldId="256"/>
            <ac:spMk id="35" creationId="{B6A81290-F67D-45FE-991D-E6C03B5DE525}"/>
          </ac:spMkLst>
        </pc:spChg>
        <pc:spChg chg="add 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36" creationId="{9C8D58DF-8C07-4936-8767-25768E5413B3}"/>
          </ac:spMkLst>
        </pc:spChg>
        <pc:spChg chg="add del mod">
          <ac:chgData name="Jinpeng Wang" userId="ed4c33d5-2354-40be-a8d4-900a8ab5a5b0" providerId="ADAL" clId="{07BB7BCA-677C-4E8C-BA1B-72F61FE8168B}" dt="2018-03-12T04:51:36.878" v="262" actId="478"/>
          <ac:spMkLst>
            <pc:docMk/>
            <pc:sldMk cId="166143028" sldId="256"/>
            <ac:spMk id="37" creationId="{F21ECAC2-0273-4D2F-9ED8-C530FDB34F17}"/>
          </ac:spMkLst>
        </pc:spChg>
        <pc:spChg chg="mod">
          <ac:chgData name="Jinpeng Wang" userId="ed4c33d5-2354-40be-a8d4-900a8ab5a5b0" providerId="ADAL" clId="{07BB7BCA-677C-4E8C-BA1B-72F61FE8168B}" dt="2018-03-12T04:54:40.117" v="409" actId="404"/>
          <ac:spMkLst>
            <pc:docMk/>
            <pc:sldMk cId="166143028" sldId="256"/>
            <ac:spMk id="38" creationId="{A6083EAF-F59B-4D0A-95B3-2F2FAC7A8349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39" creationId="{D53EF569-AD0D-4927-AC03-F155156F175E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0" creationId="{3F69D5BC-2956-4BF1-AA97-1B4FE90B6AF3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1" creationId="{56BE4B73-6A22-4348-A586-7BA06362B32E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2" creationId="{1207E988-8274-4739-8788-C51484663C3A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3" creationId="{61E50038-CD57-4A27-B9F3-3FA49A75DE61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4" creationId="{4B3F3D2C-BB3F-45CF-B1AD-01C4DCA90401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5" creationId="{7CEC9325-205B-459F-A858-93C12BBD4264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6" creationId="{727EFDE9-2A46-4CD0-8AB2-99DE1659D208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7" creationId="{A472E212-22D3-409D-9E6C-B8C00CC32120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48" creationId="{74867DAB-DC39-48FD-8F92-1BC5168F88E8}"/>
          </ac:spMkLst>
        </pc:spChg>
        <pc:spChg chg="add mod">
          <ac:chgData name="Jinpeng Wang" userId="ed4c33d5-2354-40be-a8d4-900a8ab5a5b0" providerId="ADAL" clId="{07BB7BCA-677C-4E8C-BA1B-72F61FE8168B}" dt="2018-03-12T05:01:30.904" v="530" actId="1076"/>
          <ac:spMkLst>
            <pc:docMk/>
            <pc:sldMk cId="166143028" sldId="256"/>
            <ac:spMk id="50" creationId="{AE05B131-BDD2-429C-B7C3-0520D229F036}"/>
          </ac:spMkLst>
        </pc:spChg>
        <pc:spChg chg="add mod">
          <ac:chgData name="Jinpeng Wang" userId="ed4c33d5-2354-40be-a8d4-900a8ab5a5b0" providerId="ADAL" clId="{07BB7BCA-677C-4E8C-BA1B-72F61FE8168B}" dt="2018-03-12T05:01:36.224" v="531" actId="1076"/>
          <ac:spMkLst>
            <pc:docMk/>
            <pc:sldMk cId="166143028" sldId="256"/>
            <ac:spMk id="51" creationId="{7DEA16EA-B735-4371-ADF4-33C5AD3CD635}"/>
          </ac:spMkLst>
        </pc:spChg>
        <pc:spChg chg="add mod">
          <ac:chgData name="Jinpeng Wang" userId="ed4c33d5-2354-40be-a8d4-900a8ab5a5b0" providerId="ADAL" clId="{07BB7BCA-677C-4E8C-BA1B-72F61FE8168B}" dt="2018-03-12T05:01:42.543" v="532" actId="1076"/>
          <ac:spMkLst>
            <pc:docMk/>
            <pc:sldMk cId="166143028" sldId="256"/>
            <ac:spMk id="52" creationId="{1950A811-8C90-4986-840C-6040CAA4EF78}"/>
          </ac:spMkLst>
        </pc:spChg>
        <pc:spChg chg="add mod">
          <ac:chgData name="Jinpeng Wang" userId="ed4c33d5-2354-40be-a8d4-900a8ab5a5b0" providerId="ADAL" clId="{07BB7BCA-677C-4E8C-BA1B-72F61FE8168B}" dt="2018-03-12T05:01:48.208" v="533" actId="1076"/>
          <ac:spMkLst>
            <pc:docMk/>
            <pc:sldMk cId="166143028" sldId="256"/>
            <ac:spMk id="53" creationId="{D0740B62-E793-4EF8-BD57-3083F6DAEDAB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187" creationId="{54BAED25-D549-41B0-8B35-87DF73B38CDB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190" creationId="{59E3CA87-D7D8-4EA1-B22B-E43847CBEA77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206" creationId="{9E60F91C-0132-4EAE-992D-B492BA40DA56}"/>
          </ac:spMkLst>
        </pc:spChg>
        <pc:spChg chg="mod">
          <ac:chgData name="Jinpeng Wang" userId="ed4c33d5-2354-40be-a8d4-900a8ab5a5b0" providerId="ADAL" clId="{07BB7BCA-677C-4E8C-BA1B-72F61FE8168B}" dt="2018-03-12T04:54:16.231" v="404" actId="2711"/>
          <ac:spMkLst>
            <pc:docMk/>
            <pc:sldMk cId="166143028" sldId="256"/>
            <ac:spMk id="209" creationId="{57BA116D-2ECF-4FBA-87D6-0B072381C331}"/>
          </ac:spMkLst>
        </pc:spChg>
        <pc:spChg chg="mod">
          <ac:chgData name="Jinpeng Wang" userId="ed4c33d5-2354-40be-a8d4-900a8ab5a5b0" providerId="ADAL" clId="{07BB7BCA-677C-4E8C-BA1B-72F61FE8168B}" dt="2018-03-12T04:56:23.436" v="448" actId="1076"/>
          <ac:spMkLst>
            <pc:docMk/>
            <pc:sldMk cId="166143028" sldId="256"/>
            <ac:spMk id="214" creationId="{C5630A28-F964-4BFE-BA6A-8FF835804718}"/>
          </ac:spMkLst>
        </pc:spChg>
        <pc:grpChg chg="mod">
          <ac:chgData name="Jinpeng Wang" userId="ed4c33d5-2354-40be-a8d4-900a8ab5a5b0" providerId="ADAL" clId="{07BB7BCA-677C-4E8C-BA1B-72F61FE8168B}" dt="2018-03-12T04:32:49.752" v="209" actId="1036"/>
          <ac:grpSpMkLst>
            <pc:docMk/>
            <pc:sldMk cId="166143028" sldId="256"/>
            <ac:grpSpMk id="212" creationId="{66C4C077-5D64-42C7-A3DE-4247AD03D3F6}"/>
          </ac:grpSpMkLst>
        </pc:grpChg>
        <pc:grpChg chg="mod">
          <ac:chgData name="Jinpeng Wang" userId="ed4c33d5-2354-40be-a8d4-900a8ab5a5b0" providerId="ADAL" clId="{07BB7BCA-677C-4E8C-BA1B-72F61FE8168B}" dt="2018-03-12T04:32:54.919" v="213" actId="1035"/>
          <ac:grpSpMkLst>
            <pc:docMk/>
            <pc:sldMk cId="166143028" sldId="256"/>
            <ac:grpSpMk id="213" creationId="{15C00A32-92E3-4C08-8FD7-C3A7BA26E9B2}"/>
          </ac:grpSpMkLst>
        </pc:grpChg>
        <pc:picChg chg="add mod modCrop">
          <ac:chgData name="Jinpeng Wang" userId="ed4c33d5-2354-40be-a8d4-900a8ab5a5b0" providerId="ADAL" clId="{07BB7BCA-677C-4E8C-BA1B-72F61FE8168B}" dt="2018-03-12T05:00:34.323" v="523" actId="732"/>
          <ac:picMkLst>
            <pc:docMk/>
            <pc:sldMk cId="166143028" sldId="256"/>
            <ac:picMk id="3" creationId="{4FA0E311-5CCB-4932-AF76-7E770C9DF192}"/>
          </ac:picMkLst>
        </pc:picChg>
        <pc:picChg chg="add del mod modCrop">
          <ac:chgData name="Jinpeng Wang" userId="ed4c33d5-2354-40be-a8d4-900a8ab5a5b0" providerId="ADAL" clId="{07BB7BCA-677C-4E8C-BA1B-72F61FE8168B}" dt="2018-03-12T04:59:48.522" v="515" actId="478"/>
          <ac:picMkLst>
            <pc:docMk/>
            <pc:sldMk cId="166143028" sldId="256"/>
            <ac:picMk id="4" creationId="{46E2B881-72FA-446D-B997-2CBF4B1CD0A4}"/>
          </ac:picMkLst>
        </pc:picChg>
        <pc:picChg chg="add mod modCrop">
          <ac:chgData name="Jinpeng Wang" userId="ed4c33d5-2354-40be-a8d4-900a8ab5a5b0" providerId="ADAL" clId="{07BB7BCA-677C-4E8C-BA1B-72F61FE8168B}" dt="2018-03-12T05:01:10.963" v="527" actId="1076"/>
          <ac:picMkLst>
            <pc:docMk/>
            <pc:sldMk cId="166143028" sldId="256"/>
            <ac:picMk id="5" creationId="{292B25C0-0FAA-4711-96AD-B621CAFD856D}"/>
          </ac:picMkLst>
        </pc:picChg>
        <pc:picChg chg="add mod modCrop">
          <ac:chgData name="Jinpeng Wang" userId="ed4c33d5-2354-40be-a8d4-900a8ab5a5b0" providerId="ADAL" clId="{07BB7BCA-677C-4E8C-BA1B-72F61FE8168B}" dt="2018-03-12T05:02:03.019" v="543" actId="1038"/>
          <ac:picMkLst>
            <pc:docMk/>
            <pc:sldMk cId="166143028" sldId="256"/>
            <ac:picMk id="6" creationId="{6CF16A43-2231-4989-8111-A9FBE15D3561}"/>
          </ac:picMkLst>
        </pc:picChg>
        <pc:picChg chg="add mod modCrop">
          <ac:chgData name="Jinpeng Wang" userId="ed4c33d5-2354-40be-a8d4-900a8ab5a5b0" providerId="ADAL" clId="{07BB7BCA-677C-4E8C-BA1B-72F61FE8168B}" dt="2018-03-12T05:00:29.634" v="522" actId="732"/>
          <ac:picMkLst>
            <pc:docMk/>
            <pc:sldMk cId="166143028" sldId="256"/>
            <ac:picMk id="7" creationId="{33996C4E-B01A-4A05-BC21-E3913340D0C0}"/>
          </ac:picMkLst>
        </pc:picChg>
        <pc:picChg chg="mod">
          <ac:chgData name="Jinpeng Wang" userId="ed4c33d5-2354-40be-a8d4-900a8ab5a5b0" providerId="ADAL" clId="{07BB7BCA-677C-4E8C-BA1B-72F61FE8168B}" dt="2018-03-12T04:30:49.111" v="92" actId="1038"/>
          <ac:picMkLst>
            <pc:docMk/>
            <pc:sldMk cId="166143028" sldId="256"/>
            <ac:picMk id="186" creationId="{45F4A46B-E851-468B-B8D3-C8BA0E6BE912}"/>
          </ac:picMkLst>
        </pc:picChg>
        <pc:picChg chg="del mod">
          <ac:chgData name="Jinpeng Wang" userId="ed4c33d5-2354-40be-a8d4-900a8ab5a5b0" providerId="ADAL" clId="{07BB7BCA-677C-4E8C-BA1B-72F61FE8168B}" dt="2018-03-12T04:43:49.885" v="243" actId="478"/>
          <ac:picMkLst>
            <pc:docMk/>
            <pc:sldMk cId="166143028" sldId="256"/>
            <ac:picMk id="193" creationId="{E3AEF3B5-ED95-4EDE-8D0D-F6A1C24D35F8}"/>
          </ac:picMkLst>
        </pc:picChg>
        <pc:picChg chg="del mod">
          <ac:chgData name="Jinpeng Wang" userId="ed4c33d5-2354-40be-a8d4-900a8ab5a5b0" providerId="ADAL" clId="{07BB7BCA-677C-4E8C-BA1B-72F61FE8168B}" dt="2018-03-12T04:51:11.909" v="254" actId="478"/>
          <ac:picMkLst>
            <pc:docMk/>
            <pc:sldMk cId="166143028" sldId="256"/>
            <ac:picMk id="195" creationId="{3A75531B-D03B-4E1F-856F-A578D7A27AE0}"/>
          </ac:picMkLst>
        </pc:picChg>
        <pc:picChg chg="del mod">
          <ac:chgData name="Jinpeng Wang" userId="ed4c33d5-2354-40be-a8d4-900a8ab5a5b0" providerId="ADAL" clId="{07BB7BCA-677C-4E8C-BA1B-72F61FE8168B}" dt="2018-03-12T04:45:54.083" v="252" actId="478"/>
          <ac:picMkLst>
            <pc:docMk/>
            <pc:sldMk cId="166143028" sldId="256"/>
            <ac:picMk id="197" creationId="{934A0402-42DD-4416-AD56-CBF5A2B9094C}"/>
          </ac:picMkLst>
        </pc:picChg>
      </pc:sldChg>
    </pc:docChg>
  </pc:docChgLst>
  <pc:docChgLst>
    <pc:chgData name="Jinpeng Wang" userId="ed4c33d5-2354-40be-a8d4-900a8ab5a5b0" providerId="ADAL" clId="{C4F451C4-A60F-48A7-97F0-9494447EB50F}"/>
    <pc:docChg chg="undo custSel modSld">
      <pc:chgData name="Jinpeng Wang" userId="ed4c33d5-2354-40be-a8d4-900a8ab5a5b0" providerId="ADAL" clId="{C4F451C4-A60F-48A7-97F0-9494447EB50F}" dt="2018-03-12T13:35:18.892" v="166" actId="14861"/>
      <pc:docMkLst>
        <pc:docMk/>
      </pc:docMkLst>
      <pc:sldChg chg="addSp delSp modSp">
        <pc:chgData name="Jinpeng Wang" userId="ed4c33d5-2354-40be-a8d4-900a8ab5a5b0" providerId="ADAL" clId="{C4F451C4-A60F-48A7-97F0-9494447EB50F}" dt="2018-03-12T13:35:18.892" v="166" actId="14861"/>
        <pc:sldMkLst>
          <pc:docMk/>
          <pc:sldMk cId="166143028" sldId="256"/>
        </pc:sldMkLst>
        <pc:spChg chg="mod">
          <ac:chgData name="Jinpeng Wang" userId="ed4c33d5-2354-40be-a8d4-900a8ab5a5b0" providerId="ADAL" clId="{C4F451C4-A60F-48A7-97F0-9494447EB50F}" dt="2018-03-12T07:08:50.049" v="10" actId="20577"/>
          <ac:spMkLst>
            <pc:docMk/>
            <pc:sldMk cId="166143028" sldId="256"/>
            <ac:spMk id="35" creationId="{B6A81290-F67D-45FE-991D-E6C03B5DE525}"/>
          </ac:spMkLst>
        </pc:spChg>
        <pc:spChg chg="mod">
          <ac:chgData name="Jinpeng Wang" userId="ed4c33d5-2354-40be-a8d4-900a8ab5a5b0" providerId="ADAL" clId="{C4F451C4-A60F-48A7-97F0-9494447EB50F}" dt="2018-03-12T12:27:50.553" v="97" actId="1035"/>
          <ac:spMkLst>
            <pc:docMk/>
            <pc:sldMk cId="166143028" sldId="256"/>
            <ac:spMk id="36" creationId="{9C8D58DF-8C07-4936-8767-25768E5413B3}"/>
          </ac:spMkLst>
        </pc:spChg>
        <pc:spChg chg="mod">
          <ac:chgData name="Jinpeng Wang" userId="ed4c33d5-2354-40be-a8d4-900a8ab5a5b0" providerId="ADAL" clId="{C4F451C4-A60F-48A7-97F0-9494447EB50F}" dt="2018-03-12T13:04:51.073" v="133" actId="14100"/>
          <ac:spMkLst>
            <pc:docMk/>
            <pc:sldMk cId="166143028" sldId="256"/>
            <ac:spMk id="38" creationId="{A6083EAF-F59B-4D0A-95B3-2F2FAC7A8349}"/>
          </ac:spMkLst>
        </pc:spChg>
        <pc:spChg chg="mod">
          <ac:chgData name="Jinpeng Wang" userId="ed4c33d5-2354-40be-a8d4-900a8ab5a5b0" providerId="ADAL" clId="{C4F451C4-A60F-48A7-97F0-9494447EB50F}" dt="2018-03-12T12:27:57.320" v="99" actId="1038"/>
          <ac:spMkLst>
            <pc:docMk/>
            <pc:sldMk cId="166143028" sldId="256"/>
            <ac:spMk id="50" creationId="{AE05B131-BDD2-429C-B7C3-0520D229F036}"/>
          </ac:spMkLst>
        </pc:spChg>
        <pc:spChg chg="mod">
          <ac:chgData name="Jinpeng Wang" userId="ed4c33d5-2354-40be-a8d4-900a8ab5a5b0" providerId="ADAL" clId="{C4F451C4-A60F-48A7-97F0-9494447EB50F}" dt="2018-03-12T12:27:31.902" v="80" actId="1035"/>
          <ac:spMkLst>
            <pc:docMk/>
            <pc:sldMk cId="166143028" sldId="256"/>
            <ac:spMk id="51" creationId="{7DEA16EA-B735-4371-ADF4-33C5AD3CD635}"/>
          </ac:spMkLst>
        </pc:spChg>
        <pc:spChg chg="mod">
          <ac:chgData name="Jinpeng Wang" userId="ed4c33d5-2354-40be-a8d4-900a8ab5a5b0" providerId="ADAL" clId="{C4F451C4-A60F-48A7-97F0-9494447EB50F}" dt="2018-03-12T12:28:06.200" v="101" actId="1037"/>
          <ac:spMkLst>
            <pc:docMk/>
            <pc:sldMk cId="166143028" sldId="256"/>
            <ac:spMk id="52" creationId="{1950A811-8C90-4986-840C-6040CAA4EF78}"/>
          </ac:spMkLst>
        </pc:spChg>
        <pc:spChg chg="mod">
          <ac:chgData name="Jinpeng Wang" userId="ed4c33d5-2354-40be-a8d4-900a8ab5a5b0" providerId="ADAL" clId="{C4F451C4-A60F-48A7-97F0-9494447EB50F}" dt="2018-03-12T12:28:11.313" v="103" actId="1037"/>
          <ac:spMkLst>
            <pc:docMk/>
            <pc:sldMk cId="166143028" sldId="256"/>
            <ac:spMk id="53" creationId="{D0740B62-E793-4EF8-BD57-3083F6DAEDAB}"/>
          </ac:spMkLst>
        </pc:spChg>
        <pc:spChg chg="mod">
          <ac:chgData name="Jinpeng Wang" userId="ed4c33d5-2354-40be-a8d4-900a8ab5a5b0" providerId="ADAL" clId="{C4F451C4-A60F-48A7-97F0-9494447EB50F}" dt="2018-03-12T13:04:01.759" v="121" actId="1076"/>
          <ac:spMkLst>
            <pc:docMk/>
            <pc:sldMk cId="166143028" sldId="256"/>
            <ac:spMk id="187" creationId="{54BAED25-D549-41B0-8B35-87DF73B38CDB}"/>
          </ac:spMkLst>
        </pc:spChg>
        <pc:spChg chg="mod">
          <ac:chgData name="Jinpeng Wang" userId="ed4c33d5-2354-40be-a8d4-900a8ab5a5b0" providerId="ADAL" clId="{C4F451C4-A60F-48A7-97F0-9494447EB50F}" dt="2018-03-12T13:04:00.830" v="119" actId="1076"/>
          <ac:spMkLst>
            <pc:docMk/>
            <pc:sldMk cId="166143028" sldId="256"/>
            <ac:spMk id="190" creationId="{59E3CA87-D7D8-4EA1-B22B-E43847CBEA77}"/>
          </ac:spMkLst>
        </pc:spChg>
        <pc:spChg chg="mod">
          <ac:chgData name="Jinpeng Wang" userId="ed4c33d5-2354-40be-a8d4-900a8ab5a5b0" providerId="ADAL" clId="{C4F451C4-A60F-48A7-97F0-9494447EB50F}" dt="2018-03-12T13:00:26.359" v="113" actId="14100"/>
          <ac:spMkLst>
            <pc:docMk/>
            <pc:sldMk cId="166143028" sldId="256"/>
            <ac:spMk id="209" creationId="{57BA116D-2ECF-4FBA-87D6-0B072381C331}"/>
          </ac:spMkLst>
        </pc:spChg>
        <pc:grpChg chg="mod">
          <ac:chgData name="Jinpeng Wang" userId="ed4c33d5-2354-40be-a8d4-900a8ab5a5b0" providerId="ADAL" clId="{C4F451C4-A60F-48A7-97F0-9494447EB50F}" dt="2018-03-12T13:04:36.884" v="131" actId="1036"/>
          <ac:grpSpMkLst>
            <pc:docMk/>
            <pc:sldMk cId="166143028" sldId="256"/>
            <ac:grpSpMk id="212" creationId="{66C4C077-5D64-42C7-A3DE-4247AD03D3F6}"/>
          </ac:grpSpMkLst>
        </pc:grpChg>
        <pc:grpChg chg="mod">
          <ac:chgData name="Jinpeng Wang" userId="ed4c33d5-2354-40be-a8d4-900a8ab5a5b0" providerId="ADAL" clId="{C4F451C4-A60F-48A7-97F0-9494447EB50F}" dt="2018-03-12T13:04:37.746" v="132" actId="1035"/>
          <ac:grpSpMkLst>
            <pc:docMk/>
            <pc:sldMk cId="166143028" sldId="256"/>
            <ac:grpSpMk id="213" creationId="{15C00A32-92E3-4C08-8FD7-C3A7BA26E9B2}"/>
          </ac:grpSpMkLst>
        </pc:grpChg>
        <pc:picChg chg="del mod">
          <ac:chgData name="Jinpeng Wang" userId="ed4c33d5-2354-40be-a8d4-900a8ab5a5b0" providerId="ADAL" clId="{C4F451C4-A60F-48A7-97F0-9494447EB50F}" dt="2018-03-12T12:45:56.829" v="109" actId="478"/>
          <ac:picMkLst>
            <pc:docMk/>
            <pc:sldMk cId="166143028" sldId="256"/>
            <ac:picMk id="3" creationId="{4FA0E311-5CCB-4932-AF76-7E770C9DF192}"/>
          </ac:picMkLst>
        </pc:picChg>
        <pc:picChg chg="add mod modCrop">
          <ac:chgData name="Jinpeng Wang" userId="ed4c33d5-2354-40be-a8d4-900a8ab5a5b0" providerId="ADAL" clId="{C4F451C4-A60F-48A7-97F0-9494447EB50F}" dt="2018-03-12T13:35:18.892" v="166" actId="14861"/>
          <ac:picMkLst>
            <pc:docMk/>
            <pc:sldMk cId="166143028" sldId="256"/>
            <ac:picMk id="4" creationId="{6FBDA69A-C504-49D4-839C-25CFB78E88F9}"/>
          </ac:picMkLst>
        </pc:picChg>
        <pc:picChg chg="del mod">
          <ac:chgData name="Jinpeng Wang" userId="ed4c33d5-2354-40be-a8d4-900a8ab5a5b0" providerId="ADAL" clId="{C4F451C4-A60F-48A7-97F0-9494447EB50F}" dt="2018-03-12T13:29:13.875" v="137" actId="478"/>
          <ac:picMkLst>
            <pc:docMk/>
            <pc:sldMk cId="166143028" sldId="256"/>
            <ac:picMk id="5" creationId="{292B25C0-0FAA-4711-96AD-B621CAFD856D}"/>
          </ac:picMkLst>
        </pc:picChg>
        <pc:picChg chg="del">
          <ac:chgData name="Jinpeng Wang" userId="ed4c33d5-2354-40be-a8d4-900a8ab5a5b0" providerId="ADAL" clId="{C4F451C4-A60F-48A7-97F0-9494447EB50F}" dt="2018-03-12T12:25:41.660" v="16" actId="478"/>
          <ac:picMkLst>
            <pc:docMk/>
            <pc:sldMk cId="166143028" sldId="256"/>
            <ac:picMk id="6" creationId="{6CF16A43-2231-4989-8111-A9FBE15D3561}"/>
          </ac:picMkLst>
        </pc:picChg>
        <pc:picChg chg="mod">
          <ac:chgData name="Jinpeng Wang" userId="ed4c33d5-2354-40be-a8d4-900a8ab5a5b0" providerId="ADAL" clId="{C4F451C4-A60F-48A7-97F0-9494447EB50F}" dt="2018-03-12T13:35:18.892" v="166" actId="14861"/>
          <ac:picMkLst>
            <pc:docMk/>
            <pc:sldMk cId="166143028" sldId="256"/>
            <ac:picMk id="7" creationId="{33996C4E-B01A-4A05-BC21-E3913340D0C0}"/>
          </ac:picMkLst>
        </pc:picChg>
        <pc:picChg chg="add mod modCrop">
          <ac:chgData name="Jinpeng Wang" userId="ed4c33d5-2354-40be-a8d4-900a8ab5a5b0" providerId="ADAL" clId="{C4F451C4-A60F-48A7-97F0-9494447EB50F}" dt="2018-03-12T13:35:18.892" v="166" actId="14861"/>
          <ac:picMkLst>
            <pc:docMk/>
            <pc:sldMk cId="166143028" sldId="256"/>
            <ac:picMk id="8" creationId="{BB36EBE2-653D-4F22-AA20-FBBB4A041E72}"/>
          </ac:picMkLst>
        </pc:picChg>
        <pc:picChg chg="mod">
          <ac:chgData name="Jinpeng Wang" userId="ed4c33d5-2354-40be-a8d4-900a8ab5a5b0" providerId="ADAL" clId="{C4F451C4-A60F-48A7-97F0-9494447EB50F}" dt="2018-03-12T13:35:11.767" v="165" actId="14861"/>
          <ac:picMkLst>
            <pc:docMk/>
            <pc:sldMk cId="166143028" sldId="256"/>
            <ac:picMk id="9" creationId="{E955CB94-BE2C-4051-9238-DE25D9A56933}"/>
          </ac:picMkLst>
        </pc:picChg>
        <pc:picChg chg="add del mod modCrop">
          <ac:chgData name="Jinpeng Wang" userId="ed4c33d5-2354-40be-a8d4-900a8ab5a5b0" providerId="ADAL" clId="{C4F451C4-A60F-48A7-97F0-9494447EB50F}" dt="2018-03-12T13:32:33.812" v="145" actId="478"/>
          <ac:picMkLst>
            <pc:docMk/>
            <pc:sldMk cId="166143028" sldId="256"/>
            <ac:picMk id="13" creationId="{D8D2CAE9-AD19-4D83-9A30-C4CB550DE576}"/>
          </ac:picMkLst>
        </pc:picChg>
        <pc:picChg chg="add mod modCrop">
          <ac:chgData name="Jinpeng Wang" userId="ed4c33d5-2354-40be-a8d4-900a8ab5a5b0" providerId="ADAL" clId="{C4F451C4-A60F-48A7-97F0-9494447EB50F}" dt="2018-03-12T13:35:18.892" v="166" actId="14861"/>
          <ac:picMkLst>
            <pc:docMk/>
            <pc:sldMk cId="166143028" sldId="256"/>
            <ac:picMk id="14" creationId="{7C810A61-67FA-4495-9D4A-D496114CFBF7}"/>
          </ac:picMkLst>
        </pc:picChg>
        <pc:picChg chg="mod">
          <ac:chgData name="Jinpeng Wang" userId="ed4c33d5-2354-40be-a8d4-900a8ab5a5b0" providerId="ADAL" clId="{C4F451C4-A60F-48A7-97F0-9494447EB50F}" dt="2018-03-12T13:34:48.112" v="164" actId="14861"/>
          <ac:picMkLst>
            <pc:docMk/>
            <pc:sldMk cId="166143028" sldId="256"/>
            <ac:picMk id="18" creationId="{0CC72E48-EAB2-4C69-90E2-2C953F8B0C37}"/>
          </ac:picMkLst>
        </pc:picChg>
        <pc:picChg chg="mod">
          <ac:chgData name="Jinpeng Wang" userId="ed4c33d5-2354-40be-a8d4-900a8ab5a5b0" providerId="ADAL" clId="{C4F451C4-A60F-48A7-97F0-9494447EB50F}" dt="2018-03-12T13:04:00.480" v="118" actId="1076"/>
          <ac:picMkLst>
            <pc:docMk/>
            <pc:sldMk cId="166143028" sldId="256"/>
            <ac:picMk id="169" creationId="{AA88CFF6-2E60-47E0-A921-0E5AE6470CE6}"/>
          </ac:picMkLst>
        </pc:picChg>
        <pc:picChg chg="mod">
          <ac:chgData name="Jinpeng Wang" userId="ed4c33d5-2354-40be-a8d4-900a8ab5a5b0" providerId="ADAL" clId="{C4F451C4-A60F-48A7-97F0-9494447EB50F}" dt="2018-03-12T13:04:33.546" v="128" actId="1038"/>
          <ac:picMkLst>
            <pc:docMk/>
            <pc:sldMk cId="166143028" sldId="256"/>
            <ac:picMk id="186" creationId="{45F4A46B-E851-468B-B8D3-C8BA0E6BE912}"/>
          </ac:picMkLst>
        </pc:picChg>
        <pc:picChg chg="mod">
          <ac:chgData name="Jinpeng Wang" userId="ed4c33d5-2354-40be-a8d4-900a8ab5a5b0" providerId="ADAL" clId="{C4F451C4-A60F-48A7-97F0-9494447EB50F}" dt="2018-03-12T13:34:48.112" v="164" actId="14861"/>
          <ac:picMkLst>
            <pc:docMk/>
            <pc:sldMk cId="166143028" sldId="256"/>
            <ac:picMk id="211" creationId="{95494BB2-E380-4494-A79B-4ADDF1B4F3B5}"/>
          </ac:picMkLst>
        </pc:picChg>
      </pc:sldChg>
    </pc:docChg>
  </pc:docChgLst>
  <pc:docChgLst>
    <pc:chgData name="Jinpeng Wang" userId="ed4c33d5-2354-40be-a8d4-900a8ab5a5b0" providerId="ADAL" clId="{30457A00-79C9-4A2E-9A6F-6B99DB2A2006}"/>
    <pc:docChg chg="undo redo custSel addSld delSld modSld">
      <pc:chgData name="Jinpeng Wang" userId="ed4c33d5-2354-40be-a8d4-900a8ab5a5b0" providerId="ADAL" clId="{30457A00-79C9-4A2E-9A6F-6B99DB2A2006}" dt="2018-03-11T17:05:59.721" v="1847" actId="732"/>
      <pc:docMkLst>
        <pc:docMk/>
      </pc:docMkLst>
      <pc:sldChg chg="addSp delSp modSp delAnim modAnim">
        <pc:chgData name="Jinpeng Wang" userId="ed4c33d5-2354-40be-a8d4-900a8ab5a5b0" providerId="ADAL" clId="{30457A00-79C9-4A2E-9A6F-6B99DB2A2006}" dt="2018-03-11T17:05:59.721" v="1847" actId="732"/>
        <pc:sldMkLst>
          <pc:docMk/>
          <pc:sldMk cId="166143028" sldId="256"/>
        </pc:sldMkLst>
        <pc:spChg chg="del mod">
          <ac:chgData name="Jinpeng Wang" userId="ed4c33d5-2354-40be-a8d4-900a8ab5a5b0" providerId="ADAL" clId="{30457A00-79C9-4A2E-9A6F-6B99DB2A2006}" dt="2018-03-11T03:23:27.829" v="89" actId="478"/>
          <ac:spMkLst>
            <pc:docMk/>
            <pc:sldMk cId="166143028" sldId="256"/>
            <ac:spMk id="2" creationId="{EBAFAA44-9E85-4D04-B672-AD21C06AB45D}"/>
          </ac:spMkLst>
        </pc:spChg>
        <pc:spChg chg="del mod">
          <ac:chgData name="Jinpeng Wang" userId="ed4c33d5-2354-40be-a8d4-900a8ab5a5b0" providerId="ADAL" clId="{30457A00-79C9-4A2E-9A6F-6B99DB2A2006}" dt="2018-03-11T03:23:23.230" v="88" actId="478"/>
          <ac:spMkLst>
            <pc:docMk/>
            <pc:sldMk cId="166143028" sldId="256"/>
            <ac:spMk id="8" creationId="{A21E608A-0096-407C-B332-8EF1EC4C6BEE}"/>
          </ac:spMkLst>
        </pc:spChg>
        <pc:spChg chg="del mod">
          <ac:chgData name="Jinpeng Wang" userId="ed4c33d5-2354-40be-a8d4-900a8ab5a5b0" providerId="ADAL" clId="{30457A00-79C9-4A2E-9A6F-6B99DB2A2006}" dt="2018-03-11T03:23:31.072" v="90" actId="478"/>
          <ac:spMkLst>
            <pc:docMk/>
            <pc:sldMk cId="166143028" sldId="256"/>
            <ac:spMk id="13" creationId="{C488BD78-4988-404B-8EB8-E7FCF1C34EB4}"/>
          </ac:spMkLst>
        </pc:spChg>
        <pc:spChg chg="del mod">
          <ac:chgData name="Jinpeng Wang" userId="ed4c33d5-2354-40be-a8d4-900a8ab5a5b0" providerId="ADAL" clId="{30457A00-79C9-4A2E-9A6F-6B99DB2A2006}" dt="2018-03-11T15:47:00.060" v="1408" actId="732"/>
          <ac:spMkLst>
            <pc:docMk/>
            <pc:sldMk cId="166143028" sldId="256"/>
            <ac:spMk id="14" creationId="{B7757915-5ED6-449C-9E04-FC0A18FCB45D}"/>
          </ac:spMkLst>
        </pc:spChg>
        <pc:spChg chg="mod">
          <ac:chgData name="Jinpeng Wang" userId="ed4c33d5-2354-40be-a8d4-900a8ab5a5b0" providerId="ADAL" clId="{30457A00-79C9-4A2E-9A6F-6B99DB2A2006}" dt="2018-03-11T16:46:27.695" v="1826" actId="1076"/>
          <ac:spMkLst>
            <pc:docMk/>
            <pc:sldMk cId="166143028" sldId="256"/>
            <ac:spMk id="15" creationId="{57DCF3A4-DD7B-4311-AF1B-FFAA267FE1EB}"/>
          </ac:spMkLst>
        </pc:spChg>
        <pc:spChg chg="del mod">
          <ac:chgData name="Jinpeng Wang" userId="ed4c33d5-2354-40be-a8d4-900a8ab5a5b0" providerId="ADAL" clId="{30457A00-79C9-4A2E-9A6F-6B99DB2A2006}" dt="2018-03-11T15:47:00.060" v="1408" actId="732"/>
          <ac:spMkLst>
            <pc:docMk/>
            <pc:sldMk cId="166143028" sldId="256"/>
            <ac:spMk id="16" creationId="{9B192880-EEC1-4453-99B9-06FABC733893}"/>
          </ac:spMkLst>
        </pc:spChg>
        <pc:spChg chg="mod">
          <ac:chgData name="Jinpeng Wang" userId="ed4c33d5-2354-40be-a8d4-900a8ab5a5b0" providerId="ADAL" clId="{30457A00-79C9-4A2E-9A6F-6B99DB2A2006}" dt="2018-03-11T14:01:31.182" v="182" actId="113"/>
          <ac:spMkLst>
            <pc:docMk/>
            <pc:sldMk cId="166143028" sldId="256"/>
            <ac:spMk id="21" creationId="{00000000-0000-0000-0000-000000000000}"/>
          </ac:spMkLst>
        </pc:spChg>
        <pc:spChg chg="add del">
          <ac:chgData name="Jinpeng Wang" userId="ed4c33d5-2354-40be-a8d4-900a8ab5a5b0" providerId="ADAL" clId="{30457A00-79C9-4A2E-9A6F-6B99DB2A2006}" dt="2018-03-11T03:16:34.742" v="55" actId="478"/>
          <ac:spMkLst>
            <pc:docMk/>
            <pc:sldMk cId="166143028" sldId="256"/>
            <ac:spMk id="22" creationId="{00000000-0000-0000-0000-000000000000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22" creationId="{E9D20D9C-888F-4237-86FE-9401744A8B66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23" creationId="{E391D4A9-F56F-4912-9764-E9FA034E5047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24" creationId="{E1D36A34-03B2-476A-9A59-DB43C5B443AA}"/>
          </ac:spMkLst>
        </pc:spChg>
        <pc:spChg chg="del mod topLvl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26" creationId="{DC90481C-2E3F-438D-8F83-F747658AA4CD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28" creationId="{3FDE85BF-ED86-4409-9E76-1A83A1E8CF87}"/>
          </ac:spMkLst>
        </pc:spChg>
        <pc:spChg chg="del mod topLvl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30" creationId="{F140F9B7-A8D7-43DA-9F06-77AAC699C32D}"/>
          </ac:spMkLst>
        </pc:spChg>
        <pc:spChg chg="del mod topLvl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31" creationId="{FDE1EF81-ACB7-4F4B-A3AC-66B916549C9D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37" creationId="{8C04FBD1-95DB-4386-B21A-7D45F9F7A2B8}"/>
          </ac:spMkLst>
        </pc:spChg>
        <pc:spChg chg="add mod">
          <ac:chgData name="Jinpeng Wang" userId="ed4c33d5-2354-40be-a8d4-900a8ab5a5b0" providerId="ADAL" clId="{30457A00-79C9-4A2E-9A6F-6B99DB2A2006}" dt="2018-03-11T15:15:00.247" v="977" actId="1036"/>
          <ac:spMkLst>
            <pc:docMk/>
            <pc:sldMk cId="166143028" sldId="256"/>
            <ac:spMk id="38" creationId="{A6083EAF-F59B-4D0A-95B3-2F2FAC7A8349}"/>
          </ac:spMkLst>
        </pc:spChg>
        <pc:spChg chg="add mod">
          <ac:chgData name="Jinpeng Wang" userId="ed4c33d5-2354-40be-a8d4-900a8ab5a5b0" providerId="ADAL" clId="{30457A00-79C9-4A2E-9A6F-6B99DB2A2006}" dt="2018-03-11T16:41:36.552" v="1799" actId="1038"/>
          <ac:spMkLst>
            <pc:docMk/>
            <pc:sldMk cId="166143028" sldId="256"/>
            <ac:spMk id="39" creationId="{D53EF569-AD0D-4927-AC03-F155156F175E}"/>
          </ac:spMkLst>
        </pc:spChg>
        <pc:spChg chg="add mod">
          <ac:chgData name="Jinpeng Wang" userId="ed4c33d5-2354-40be-a8d4-900a8ab5a5b0" providerId="ADAL" clId="{30457A00-79C9-4A2E-9A6F-6B99DB2A2006}" dt="2018-03-11T16:41:36.552" v="1799" actId="1038"/>
          <ac:spMkLst>
            <pc:docMk/>
            <pc:sldMk cId="166143028" sldId="256"/>
            <ac:spMk id="40" creationId="{3F69D5BC-2956-4BF1-AA97-1B4FE90B6AF3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1" creationId="{56BE4B73-6A22-4348-A586-7BA06362B32E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2" creationId="{1207E988-8274-4739-8788-C51484663C3A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3" creationId="{61E50038-CD57-4A27-B9F3-3FA49A75DE61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4" creationId="{4B3F3D2C-BB3F-45CF-B1AD-01C4DCA90401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5" creationId="{7CEC9325-205B-459F-A858-93C12BBD4264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6" creationId="{727EFDE9-2A46-4CD0-8AB2-99DE1659D208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7" creationId="{A472E212-22D3-409D-9E6C-B8C00CC32120}"/>
          </ac:spMkLst>
        </pc:spChg>
        <pc:spChg chg="add mod">
          <ac:chgData name="Jinpeng Wang" userId="ed4c33d5-2354-40be-a8d4-900a8ab5a5b0" providerId="ADAL" clId="{30457A00-79C9-4A2E-9A6F-6B99DB2A2006}" dt="2018-03-11T14:48:45.733" v="682" actId="164"/>
          <ac:spMkLst>
            <pc:docMk/>
            <pc:sldMk cId="166143028" sldId="256"/>
            <ac:spMk id="48" creationId="{74867DAB-DC39-48FD-8F92-1BC5168F88E8}"/>
          </ac:spMkLst>
        </pc:spChg>
        <pc:spChg chg="add del mod">
          <ac:chgData name="Jinpeng Wang" userId="ed4c33d5-2354-40be-a8d4-900a8ab5a5b0" providerId="ADAL" clId="{30457A00-79C9-4A2E-9A6F-6B99DB2A2006}" dt="2018-03-11T14:54:32.118" v="736" actId="478"/>
          <ac:spMkLst>
            <pc:docMk/>
            <pc:sldMk cId="166143028" sldId="256"/>
            <ac:spMk id="64" creationId="{F0185CD4-98A3-4AB2-BEF1-65BB2B261ED8}"/>
          </ac:spMkLst>
        </pc:spChg>
        <pc:spChg chg="add del mod">
          <ac:chgData name="Jinpeng Wang" userId="ed4c33d5-2354-40be-a8d4-900a8ab5a5b0" providerId="ADAL" clId="{30457A00-79C9-4A2E-9A6F-6B99DB2A2006}" dt="2018-03-11T15:11:46.720" v="940" actId="732"/>
          <ac:spMkLst>
            <pc:docMk/>
            <pc:sldMk cId="166143028" sldId="256"/>
            <ac:spMk id="65" creationId="{4F19AA5D-7B33-4598-808B-A2245D888E88}"/>
          </ac:spMkLst>
        </pc:spChg>
        <pc:spChg chg="add del mod">
          <ac:chgData name="Jinpeng Wang" userId="ed4c33d5-2354-40be-a8d4-900a8ab5a5b0" providerId="ADAL" clId="{30457A00-79C9-4A2E-9A6F-6B99DB2A2006}" dt="2018-03-11T15:04:42.775" v="903" actId="478"/>
          <ac:spMkLst>
            <pc:docMk/>
            <pc:sldMk cId="166143028" sldId="256"/>
            <ac:spMk id="74" creationId="{89CF83ED-5696-4A27-BB29-FE5EF4F0FA56}"/>
          </ac:spMkLst>
        </pc:spChg>
        <pc:spChg chg="add del mod">
          <ac:chgData name="Jinpeng Wang" userId="ed4c33d5-2354-40be-a8d4-900a8ab5a5b0" providerId="ADAL" clId="{30457A00-79C9-4A2E-9A6F-6B99DB2A2006}" dt="2018-03-11T15:04:40.705" v="902" actId="478"/>
          <ac:spMkLst>
            <pc:docMk/>
            <pc:sldMk cId="166143028" sldId="256"/>
            <ac:spMk id="161" creationId="{05230FF7-3EA6-43AF-BC45-7F3EAF60240E}"/>
          </ac:spMkLst>
        </pc:spChg>
        <pc:spChg chg="add del mod topLvl">
          <ac:chgData name="Jinpeng Wang" userId="ed4c33d5-2354-40be-a8d4-900a8ab5a5b0" providerId="ADAL" clId="{30457A00-79C9-4A2E-9A6F-6B99DB2A2006}" dt="2018-03-11T15:34:46.712" v="1261" actId="478"/>
          <ac:spMkLst>
            <pc:docMk/>
            <pc:sldMk cId="166143028" sldId="256"/>
            <ac:spMk id="162" creationId="{338E74A2-ED35-4503-B2C7-77DA1E10EF99}"/>
          </ac:spMkLst>
        </pc:spChg>
        <pc:spChg chg="add del mod topLvl">
          <ac:chgData name="Jinpeng Wang" userId="ed4c33d5-2354-40be-a8d4-900a8ab5a5b0" providerId="ADAL" clId="{30457A00-79C9-4A2E-9A6F-6B99DB2A2006}" dt="2018-03-11T15:34:48.851" v="1262" actId="478"/>
          <ac:spMkLst>
            <pc:docMk/>
            <pc:sldMk cId="166143028" sldId="256"/>
            <ac:spMk id="165" creationId="{42A1C2EA-6C62-4D7B-89A4-DB50B4F4759C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1" creationId="{A627DA0D-8786-4926-A63A-3BA4F194DB9D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2" creationId="{A0759350-69F2-43C5-94C9-D4830ACAE249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3" creationId="{50B74172-C089-44CC-88FF-86D744CB8F71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4" creationId="{57A16BFA-43DB-472D-BA5B-79FBD7F8D4C1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6" creationId="{7A94CEA8-F83C-462A-8570-12486904E82F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7" creationId="{5B09E441-3C41-4A92-B02A-38187AC5CEAF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78" creationId="{FD9DC0CC-9F3A-4225-B48A-C9D0DDF0685E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83" creationId="{4445202C-9558-4C53-A75D-C1291897ED79}"/>
          </ac:spMkLst>
        </pc:spChg>
        <pc:spChg chg="add del">
          <ac:chgData name="Jinpeng Wang" userId="ed4c33d5-2354-40be-a8d4-900a8ab5a5b0" providerId="ADAL" clId="{30457A00-79C9-4A2E-9A6F-6B99DB2A2006}" dt="2018-03-11T15:27:30.446" v="1063" actId="732"/>
          <ac:spMkLst>
            <pc:docMk/>
            <pc:sldMk cId="166143028" sldId="256"/>
            <ac:spMk id="184" creationId="{8D5523DF-DAC1-4E3B-9193-0C08FD4D8594}"/>
          </ac:spMkLst>
        </pc:spChg>
        <pc:spChg chg="add mod">
          <ac:chgData name="Jinpeng Wang" userId="ed4c33d5-2354-40be-a8d4-900a8ab5a5b0" providerId="ADAL" clId="{30457A00-79C9-4A2E-9A6F-6B99DB2A2006}" dt="2018-03-11T17:02:49.041" v="1829" actId="6549"/>
          <ac:spMkLst>
            <pc:docMk/>
            <pc:sldMk cId="166143028" sldId="256"/>
            <ac:spMk id="187" creationId="{54BAED25-D549-41B0-8B35-87DF73B38CDB}"/>
          </ac:spMkLst>
        </pc:spChg>
        <pc:spChg chg="add mod">
          <ac:chgData name="Jinpeng Wang" userId="ed4c33d5-2354-40be-a8d4-900a8ab5a5b0" providerId="ADAL" clId="{30457A00-79C9-4A2E-9A6F-6B99DB2A2006}" dt="2018-03-11T17:03:09.158" v="1838" actId="1076"/>
          <ac:spMkLst>
            <pc:docMk/>
            <pc:sldMk cId="166143028" sldId="256"/>
            <ac:spMk id="190" creationId="{59E3CA87-D7D8-4EA1-B22B-E43847CBEA77}"/>
          </ac:spMkLst>
        </pc:spChg>
        <pc:spChg chg="add del mod">
          <ac:chgData name="Jinpeng Wang" userId="ed4c33d5-2354-40be-a8d4-900a8ab5a5b0" providerId="ADAL" clId="{30457A00-79C9-4A2E-9A6F-6B99DB2A2006}" dt="2018-03-11T15:55:09.666" v="1463" actId="478"/>
          <ac:spMkLst>
            <pc:docMk/>
            <pc:sldMk cId="166143028" sldId="256"/>
            <ac:spMk id="198" creationId="{985CB5AD-B665-400E-953A-DE9342D466D3}"/>
          </ac:spMkLst>
        </pc:spChg>
        <pc:spChg chg="add del">
          <ac:chgData name="Jinpeng Wang" userId="ed4c33d5-2354-40be-a8d4-900a8ab5a5b0" providerId="ADAL" clId="{30457A00-79C9-4A2E-9A6F-6B99DB2A2006}" dt="2018-03-11T15:55:17.674" v="1465" actId="478"/>
          <ac:spMkLst>
            <pc:docMk/>
            <pc:sldMk cId="166143028" sldId="256"/>
            <ac:spMk id="199" creationId="{5A8CF8C1-7E3F-4473-A518-58B8E4F0F92C}"/>
          </ac:spMkLst>
        </pc:spChg>
        <pc:spChg chg="add mod ord">
          <ac:chgData name="Jinpeng Wang" userId="ed4c33d5-2354-40be-a8d4-900a8ab5a5b0" providerId="ADAL" clId="{30457A00-79C9-4A2E-9A6F-6B99DB2A2006}" dt="2018-03-11T16:41:03.393" v="1786" actId="208"/>
          <ac:spMkLst>
            <pc:docMk/>
            <pc:sldMk cId="166143028" sldId="256"/>
            <ac:spMk id="206" creationId="{9E60F91C-0132-4EAE-992D-B492BA40DA56}"/>
          </ac:spMkLst>
        </pc:spChg>
        <pc:spChg chg="add del mod ord">
          <ac:chgData name="Jinpeng Wang" userId="ed4c33d5-2354-40be-a8d4-900a8ab5a5b0" providerId="ADAL" clId="{30457A00-79C9-4A2E-9A6F-6B99DB2A2006}" dt="2018-03-11T16:25:53.627" v="1719" actId="478"/>
          <ac:spMkLst>
            <pc:docMk/>
            <pc:sldMk cId="166143028" sldId="256"/>
            <ac:spMk id="207" creationId="{797473C3-5D35-48FE-A389-19A59BD2D604}"/>
          </ac:spMkLst>
        </pc:spChg>
        <pc:spChg chg="add del mod ord">
          <ac:chgData name="Jinpeng Wang" userId="ed4c33d5-2354-40be-a8d4-900a8ab5a5b0" providerId="ADAL" clId="{30457A00-79C9-4A2E-9A6F-6B99DB2A2006}" dt="2018-03-11T16:29:50.903" v="1727" actId="478"/>
          <ac:spMkLst>
            <pc:docMk/>
            <pc:sldMk cId="166143028" sldId="256"/>
            <ac:spMk id="208" creationId="{B691A0AD-1C40-4356-8011-DBFFD0381668}"/>
          </ac:spMkLst>
        </pc:spChg>
        <pc:spChg chg="add mod ord">
          <ac:chgData name="Jinpeng Wang" userId="ed4c33d5-2354-40be-a8d4-900a8ab5a5b0" providerId="ADAL" clId="{30457A00-79C9-4A2E-9A6F-6B99DB2A2006}" dt="2018-03-11T16:40:01.716" v="1776" actId="14100"/>
          <ac:spMkLst>
            <pc:docMk/>
            <pc:sldMk cId="166143028" sldId="256"/>
            <ac:spMk id="209" creationId="{57BA116D-2ECF-4FBA-87D6-0B072381C331}"/>
          </ac:spMkLst>
        </pc:spChg>
        <pc:spChg chg="add mod ord">
          <ac:chgData name="Jinpeng Wang" userId="ed4c33d5-2354-40be-a8d4-900a8ab5a5b0" providerId="ADAL" clId="{30457A00-79C9-4A2E-9A6F-6B99DB2A2006}" dt="2018-03-11T16:42:01.282" v="1805" actId="14100"/>
          <ac:spMkLst>
            <pc:docMk/>
            <pc:sldMk cId="166143028" sldId="256"/>
            <ac:spMk id="214" creationId="{C5630A28-F964-4BFE-BA6A-8FF835804718}"/>
          </ac:spMkLst>
        </pc:spChg>
        <pc:grpChg chg="add del mod">
          <ac:chgData name="Jinpeng Wang" userId="ed4c33d5-2354-40be-a8d4-900a8ab5a5b0" providerId="ADAL" clId="{30457A00-79C9-4A2E-9A6F-6B99DB2A2006}" dt="2018-03-11T14:49:55.246" v="689" actId="165"/>
          <ac:grpSpMkLst>
            <pc:docMk/>
            <pc:sldMk cId="166143028" sldId="256"/>
            <ac:grpSpMk id="25" creationId="{9294FD98-4B4E-45A8-8734-0F21FCA0348E}"/>
          </ac:grpSpMkLst>
        </pc:grpChg>
        <pc:grpChg chg="add del mod">
          <ac:chgData name="Jinpeng Wang" userId="ed4c33d5-2354-40be-a8d4-900a8ab5a5b0" providerId="ADAL" clId="{30457A00-79C9-4A2E-9A6F-6B99DB2A2006}" dt="2018-03-11T14:49:55.246" v="689" actId="165"/>
          <ac:grpSpMkLst>
            <pc:docMk/>
            <pc:sldMk cId="166143028" sldId="256"/>
            <ac:grpSpMk id="29" creationId="{1BF0B644-2B86-4DEC-AF62-6710E3D9E31C}"/>
          </ac:grpSpMkLst>
        </pc:grpChg>
        <pc:grpChg chg="add mod ord">
          <ac:chgData name="Jinpeng Wang" userId="ed4c33d5-2354-40be-a8d4-900a8ab5a5b0" providerId="ADAL" clId="{30457A00-79C9-4A2E-9A6F-6B99DB2A2006}" dt="2018-03-11T16:41:36.552" v="1799" actId="1038"/>
          <ac:grpSpMkLst>
            <pc:docMk/>
            <pc:sldMk cId="166143028" sldId="256"/>
            <ac:grpSpMk id="49" creationId="{1C12E707-85DD-440A-BC74-57810C7662AF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75" creationId="{C748B4D4-C19C-453A-84DB-D2CD046EF837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124" creationId="{FB0F3970-CD0A-4640-907B-D2BF20CFA2B7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131" creationId="{E2657469-D3F7-4CC2-8476-63A01A133AC2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138" creationId="{3E109B82-D67A-4F05-8BFA-4AEDDFE634EB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145" creationId="{09739216-0CE8-4E0C-B7A4-E91FE7486740}"/>
          </ac:grpSpMkLst>
        </pc:grpChg>
        <pc:grpChg chg="add del mod">
          <ac:chgData name="Jinpeng Wang" userId="ed4c33d5-2354-40be-a8d4-900a8ab5a5b0" providerId="ADAL" clId="{30457A00-79C9-4A2E-9A6F-6B99DB2A2006}" dt="2018-03-11T15:04:42.775" v="903" actId="478"/>
          <ac:grpSpMkLst>
            <pc:docMk/>
            <pc:sldMk cId="166143028" sldId="256"/>
            <ac:grpSpMk id="152" creationId="{4C6CFCC5-5D61-4FF6-A83E-5789E11EF5EA}"/>
          </ac:grpSpMkLst>
        </pc:grpChg>
        <pc:grpChg chg="add del mod">
          <ac:chgData name="Jinpeng Wang" userId="ed4c33d5-2354-40be-a8d4-900a8ab5a5b0" providerId="ADAL" clId="{30457A00-79C9-4A2E-9A6F-6B99DB2A2006}" dt="2018-03-11T15:34:48.851" v="1262" actId="478"/>
          <ac:grpSpMkLst>
            <pc:docMk/>
            <pc:sldMk cId="166143028" sldId="256"/>
            <ac:grpSpMk id="188" creationId="{C1FA2995-BE76-4A5C-9C1F-551A264ABEFA}"/>
          </ac:grpSpMkLst>
        </pc:grpChg>
        <pc:grpChg chg="add del mod">
          <ac:chgData name="Jinpeng Wang" userId="ed4c33d5-2354-40be-a8d4-900a8ab5a5b0" providerId="ADAL" clId="{30457A00-79C9-4A2E-9A6F-6B99DB2A2006}" dt="2018-03-11T15:34:46.712" v="1261" actId="478"/>
          <ac:grpSpMkLst>
            <pc:docMk/>
            <pc:sldMk cId="166143028" sldId="256"/>
            <ac:grpSpMk id="189" creationId="{F20659A1-6083-48FF-BD29-23B4ED05FF95}"/>
          </ac:grpSpMkLst>
        </pc:grpChg>
        <pc:grpChg chg="add mod">
          <ac:chgData name="Jinpeng Wang" userId="ed4c33d5-2354-40be-a8d4-900a8ab5a5b0" providerId="ADAL" clId="{30457A00-79C9-4A2E-9A6F-6B99DB2A2006}" dt="2018-03-11T17:03:45.127" v="1840" actId="1076"/>
          <ac:grpSpMkLst>
            <pc:docMk/>
            <pc:sldMk cId="166143028" sldId="256"/>
            <ac:grpSpMk id="212" creationId="{66C4C077-5D64-42C7-A3DE-4247AD03D3F6}"/>
          </ac:grpSpMkLst>
        </pc:grpChg>
        <pc:grpChg chg="add mod">
          <ac:chgData name="Jinpeng Wang" userId="ed4c33d5-2354-40be-a8d4-900a8ab5a5b0" providerId="ADAL" clId="{30457A00-79C9-4A2E-9A6F-6B99DB2A2006}" dt="2018-03-11T17:03:27.814" v="1839" actId="1076"/>
          <ac:grpSpMkLst>
            <pc:docMk/>
            <pc:sldMk cId="166143028" sldId="256"/>
            <ac:grpSpMk id="213" creationId="{15C00A32-92E3-4C08-8FD7-C3A7BA26E9B2}"/>
          </ac:grpSpMkLst>
        </pc:grpChg>
        <pc:graphicFrameChg chg="add del mod modGraphic">
          <ac:chgData name="Jinpeng Wang" userId="ed4c33d5-2354-40be-a8d4-900a8ab5a5b0" providerId="ADAL" clId="{30457A00-79C9-4A2E-9A6F-6B99DB2A2006}" dt="2018-03-11T14:56:42.937" v="774" actId="478"/>
          <ac:graphicFrameMkLst>
            <pc:docMk/>
            <pc:sldMk cId="166143028" sldId="256"/>
            <ac:graphicFrameMk id="19" creationId="{10B65F2A-3F98-493D-B3BF-4CB42717EA16}"/>
          </ac:graphicFrameMkLst>
        </pc:graphicFrameChg>
        <pc:graphicFrameChg chg="add del mod modGraphic">
          <ac:chgData name="Jinpeng Wang" userId="ed4c33d5-2354-40be-a8d4-900a8ab5a5b0" providerId="ADAL" clId="{30457A00-79C9-4A2E-9A6F-6B99DB2A2006}" dt="2018-03-11T14:59:23.670" v="830" actId="478"/>
          <ac:graphicFrameMkLst>
            <pc:docMk/>
            <pc:sldMk cId="166143028" sldId="256"/>
            <ac:graphicFrameMk id="20" creationId="{42038FB1-0DFD-405C-BA93-696356E54B8A}"/>
          </ac:graphicFrameMkLst>
        </pc:graphicFrameChg>
        <pc:graphicFrameChg chg="add del mod modGraphic">
          <ac:chgData name="Jinpeng Wang" userId="ed4c33d5-2354-40be-a8d4-900a8ab5a5b0" providerId="ADAL" clId="{30457A00-79C9-4A2E-9A6F-6B99DB2A2006}" dt="2018-03-11T15:11:46.720" v="940" actId="732"/>
          <ac:graphicFrameMkLst>
            <pc:docMk/>
            <pc:sldMk cId="166143028" sldId="256"/>
            <ac:graphicFrameMk id="32" creationId="{36F4EFAF-1367-4CC1-949F-06357141D52C}"/>
          </ac:graphicFrameMkLst>
        </pc:graphicFrameChg>
        <pc:graphicFrameChg chg="add del mod">
          <ac:chgData name="Jinpeng Wang" userId="ed4c33d5-2354-40be-a8d4-900a8ab5a5b0" providerId="ADAL" clId="{30457A00-79C9-4A2E-9A6F-6B99DB2A2006}" dt="2018-03-11T15:04:42.775" v="903" actId="478"/>
          <ac:graphicFrameMkLst>
            <pc:docMk/>
            <pc:sldMk cId="166143028" sldId="256"/>
            <ac:graphicFrameMk id="73" creationId="{C4759DEB-02A8-42AC-8A44-3A984E059401}"/>
          </ac:graphicFrameMkLst>
        </pc:graphicFrameChg>
        <pc:graphicFrameChg chg="add del">
          <ac:chgData name="Jinpeng Wang" userId="ed4c33d5-2354-40be-a8d4-900a8ab5a5b0" providerId="ADAL" clId="{30457A00-79C9-4A2E-9A6F-6B99DB2A2006}" dt="2018-03-11T15:27:30.446" v="1063" actId="732"/>
          <ac:graphicFrameMkLst>
            <pc:docMk/>
            <pc:sldMk cId="166143028" sldId="256"/>
            <ac:graphicFrameMk id="179" creationId="{7EB617E8-A030-4369-8D9B-000274AF60D2}"/>
          </ac:graphicFrameMkLst>
        </pc:graphicFrameChg>
        <pc:picChg chg="add del mod">
          <ac:chgData name="Jinpeng Wang" userId="ed4c33d5-2354-40be-a8d4-900a8ab5a5b0" providerId="ADAL" clId="{30457A00-79C9-4A2E-9A6F-6B99DB2A2006}" dt="2018-03-11T15:42:23.337" v="1374" actId="478"/>
          <ac:picMkLst>
            <pc:docMk/>
            <pc:sldMk cId="166143028" sldId="256"/>
            <ac:picMk id="2" creationId="{63ACEB20-B39D-42D1-9754-1A231210AF87}"/>
          </ac:picMkLst>
        </pc:picChg>
        <pc:picChg chg="add del mod">
          <ac:chgData name="Jinpeng Wang" userId="ed4c33d5-2354-40be-a8d4-900a8ab5a5b0" providerId="ADAL" clId="{30457A00-79C9-4A2E-9A6F-6B99DB2A2006}" dt="2018-03-11T14:09:39.149" v="192" actId="478"/>
          <ac:picMkLst>
            <pc:docMk/>
            <pc:sldMk cId="166143028" sldId="256"/>
            <ac:picMk id="3" creationId="{750AF6F7-EF1C-406F-8B9D-53E6E53E45AF}"/>
          </ac:picMkLst>
        </pc:picChg>
        <pc:picChg chg="add del mod">
          <ac:chgData name="Jinpeng Wang" userId="ed4c33d5-2354-40be-a8d4-900a8ab5a5b0" providerId="ADAL" clId="{30457A00-79C9-4A2E-9A6F-6B99DB2A2006}" dt="2018-03-11T04:22:29.812" v="161" actId="478"/>
          <ac:picMkLst>
            <pc:docMk/>
            <pc:sldMk cId="166143028" sldId="256"/>
            <ac:picMk id="3" creationId="{501CC18D-5B99-4DC8-A673-1F871DCD310E}"/>
          </ac:picMkLst>
        </pc:picChg>
        <pc:picChg chg="add del mod modCrop">
          <ac:chgData name="Jinpeng Wang" userId="ed4c33d5-2354-40be-a8d4-900a8ab5a5b0" providerId="ADAL" clId="{30457A00-79C9-4A2E-9A6F-6B99DB2A2006}" dt="2018-03-11T16:29:48.600" v="1726" actId="478"/>
          <ac:picMkLst>
            <pc:docMk/>
            <pc:sldMk cId="166143028" sldId="256"/>
            <ac:picMk id="4" creationId="{587341CF-0D05-470C-980F-F2D25C72AEA9}"/>
          </ac:picMkLst>
        </pc:picChg>
        <pc:picChg chg="add del mod">
          <ac:chgData name="Jinpeng Wang" userId="ed4c33d5-2354-40be-a8d4-900a8ab5a5b0" providerId="ADAL" clId="{30457A00-79C9-4A2E-9A6F-6B99DB2A2006}" dt="2018-03-11T13:50:33.554" v="169" actId="478"/>
          <ac:picMkLst>
            <pc:docMk/>
            <pc:sldMk cId="166143028" sldId="256"/>
            <ac:picMk id="5" creationId="{05F65866-3A77-4AAD-AB58-66FDA60B0068}"/>
          </ac:picMkLst>
        </pc:picChg>
        <pc:picChg chg="add del mod">
          <ac:chgData name="Jinpeng Wang" userId="ed4c33d5-2354-40be-a8d4-900a8ab5a5b0" providerId="ADAL" clId="{30457A00-79C9-4A2E-9A6F-6B99DB2A2006}" dt="2018-03-11T14:14:04.710" v="206" actId="478"/>
          <ac:picMkLst>
            <pc:docMk/>
            <pc:sldMk cId="166143028" sldId="256"/>
            <ac:picMk id="6" creationId="{E031AEDB-4126-42F8-9395-5BE5F4DB2ED6}"/>
          </ac:picMkLst>
        </pc:picChg>
        <pc:picChg chg="add del mod modCrop">
          <ac:chgData name="Jinpeng Wang" userId="ed4c33d5-2354-40be-a8d4-900a8ab5a5b0" providerId="ADAL" clId="{30457A00-79C9-4A2E-9A6F-6B99DB2A2006}" dt="2018-03-11T14:06:05.029" v="185" actId="478"/>
          <ac:picMkLst>
            <pc:docMk/>
            <pc:sldMk cId="166143028" sldId="256"/>
            <ac:picMk id="7" creationId="{43691382-2126-4311-8293-4452C60A13F1}"/>
          </ac:picMkLst>
        </pc:picChg>
        <pc:picChg chg="add del mod">
          <ac:chgData name="Jinpeng Wang" userId="ed4c33d5-2354-40be-a8d4-900a8ab5a5b0" providerId="ADAL" clId="{30457A00-79C9-4A2E-9A6F-6B99DB2A2006}" dt="2018-03-11T14:15:30.365" v="209" actId="478"/>
          <ac:picMkLst>
            <pc:docMk/>
            <pc:sldMk cId="166143028" sldId="256"/>
            <ac:picMk id="8" creationId="{DED818D4-9C46-4054-BB2B-697D0B8363EF}"/>
          </ac:picMkLst>
        </pc:picChg>
        <pc:picChg chg="add mod">
          <ac:chgData name="Jinpeng Wang" userId="ed4c33d5-2354-40be-a8d4-900a8ab5a5b0" providerId="ADAL" clId="{30457A00-79C9-4A2E-9A6F-6B99DB2A2006}" dt="2018-03-11T16:41:36.552" v="1799" actId="1038"/>
          <ac:picMkLst>
            <pc:docMk/>
            <pc:sldMk cId="166143028" sldId="256"/>
            <ac:picMk id="9" creationId="{E955CB94-BE2C-4051-9238-DE25D9A56933}"/>
          </ac:picMkLst>
        </pc:picChg>
        <pc:picChg chg="add del mod">
          <ac:chgData name="Jinpeng Wang" userId="ed4c33d5-2354-40be-a8d4-900a8ab5a5b0" providerId="ADAL" clId="{30457A00-79C9-4A2E-9A6F-6B99DB2A2006}" dt="2018-03-11T14:18:07.169" v="213" actId="478"/>
          <ac:picMkLst>
            <pc:docMk/>
            <pc:sldMk cId="166143028" sldId="256"/>
            <ac:picMk id="13" creationId="{E009807E-9835-40C1-92BF-B11C00E46695}"/>
          </ac:picMkLst>
        </pc:picChg>
        <pc:picChg chg="add del mod">
          <ac:chgData name="Jinpeng Wang" userId="ed4c33d5-2354-40be-a8d4-900a8ab5a5b0" providerId="ADAL" clId="{30457A00-79C9-4A2E-9A6F-6B99DB2A2006}" dt="2018-03-11T14:33:31.395" v="467" actId="478"/>
          <ac:picMkLst>
            <pc:docMk/>
            <pc:sldMk cId="166143028" sldId="256"/>
            <ac:picMk id="17" creationId="{5F008C6A-6703-45D8-A802-4D3D963B41ED}"/>
          </ac:picMkLst>
        </pc:picChg>
        <pc:picChg chg="add mod">
          <ac:chgData name="Jinpeng Wang" userId="ed4c33d5-2354-40be-a8d4-900a8ab5a5b0" providerId="ADAL" clId="{30457A00-79C9-4A2E-9A6F-6B99DB2A2006}" dt="2018-03-11T16:41:36.552" v="1799" actId="1038"/>
          <ac:picMkLst>
            <pc:docMk/>
            <pc:sldMk cId="166143028" sldId="256"/>
            <ac:picMk id="18" creationId="{0CC72E48-EAB2-4C69-90E2-2C953F8B0C37}"/>
          </ac:picMkLst>
        </pc:picChg>
        <pc:picChg chg="del mod topLvl">
          <ac:chgData name="Jinpeng Wang" userId="ed4c33d5-2354-40be-a8d4-900a8ab5a5b0" providerId="ADAL" clId="{30457A00-79C9-4A2E-9A6F-6B99DB2A2006}" dt="2018-03-11T15:11:46.720" v="940" actId="732"/>
          <ac:picMkLst>
            <pc:docMk/>
            <pc:sldMk cId="166143028" sldId="256"/>
            <ac:picMk id="27" creationId="{54DAA4BA-0688-4DC3-89E0-0EE030107850}"/>
          </ac:picMkLst>
        </pc:picChg>
        <pc:picChg chg="add del mod">
          <ac:chgData name="Jinpeng Wang" userId="ed4c33d5-2354-40be-a8d4-900a8ab5a5b0" providerId="ADAL" clId="{30457A00-79C9-4A2E-9A6F-6B99DB2A2006}" dt="2018-03-11T15:05:11.417" v="909" actId="478"/>
          <ac:picMkLst>
            <pc:docMk/>
            <pc:sldMk cId="166143028" sldId="256"/>
            <ac:picMk id="163" creationId="{3DEF9335-D6B1-49BB-BDA4-9D7B6E570FD2}"/>
          </ac:picMkLst>
        </pc:picChg>
        <pc:picChg chg="add del mod">
          <ac:chgData name="Jinpeng Wang" userId="ed4c33d5-2354-40be-a8d4-900a8ab5a5b0" providerId="ADAL" clId="{30457A00-79C9-4A2E-9A6F-6B99DB2A2006}" dt="2018-03-11T15:18:13.873" v="980" actId="478"/>
          <ac:picMkLst>
            <pc:docMk/>
            <pc:sldMk cId="166143028" sldId="256"/>
            <ac:picMk id="164" creationId="{DBFFE1B7-3113-4320-B4B4-13CF68CB956F}"/>
          </ac:picMkLst>
        </pc:picChg>
        <pc:picChg chg="add del mod">
          <ac:chgData name="Jinpeng Wang" userId="ed4c33d5-2354-40be-a8d4-900a8ab5a5b0" providerId="ADAL" clId="{30457A00-79C9-4A2E-9A6F-6B99DB2A2006}" dt="2018-03-11T15:25:09.270" v="1046" actId="478"/>
          <ac:picMkLst>
            <pc:docMk/>
            <pc:sldMk cId="166143028" sldId="256"/>
            <ac:picMk id="166" creationId="{1A7292CF-066F-406E-A272-B43AFB67D2B8}"/>
          </ac:picMkLst>
        </pc:picChg>
        <pc:picChg chg="add del mod">
          <ac:chgData name="Jinpeng Wang" userId="ed4c33d5-2354-40be-a8d4-900a8ab5a5b0" providerId="ADAL" clId="{30457A00-79C9-4A2E-9A6F-6B99DB2A2006}" dt="2018-03-11T15:19:44.392" v="988" actId="478"/>
          <ac:picMkLst>
            <pc:docMk/>
            <pc:sldMk cId="166143028" sldId="256"/>
            <ac:picMk id="167" creationId="{391A801B-1E47-4BC3-BC02-8A49E18765D2}"/>
          </ac:picMkLst>
        </pc:picChg>
        <pc:picChg chg="add del mod">
          <ac:chgData name="Jinpeng Wang" userId="ed4c33d5-2354-40be-a8d4-900a8ab5a5b0" providerId="ADAL" clId="{30457A00-79C9-4A2E-9A6F-6B99DB2A2006}" dt="2018-03-11T15:22:00.732" v="994" actId="478"/>
          <ac:picMkLst>
            <pc:docMk/>
            <pc:sldMk cId="166143028" sldId="256"/>
            <ac:picMk id="168" creationId="{702AD2B2-F83B-4AF0-930B-1FF1C55CB736}"/>
          </ac:picMkLst>
        </pc:picChg>
        <pc:picChg chg="add mod topLvl">
          <ac:chgData name="Jinpeng Wang" userId="ed4c33d5-2354-40be-a8d4-900a8ab5a5b0" providerId="ADAL" clId="{30457A00-79C9-4A2E-9A6F-6B99DB2A2006}" dt="2018-03-11T16:39:49.413" v="1774" actId="1076"/>
          <ac:picMkLst>
            <pc:docMk/>
            <pc:sldMk cId="166143028" sldId="256"/>
            <ac:picMk id="169" creationId="{AA88CFF6-2E60-47E0-A921-0E5AE6470CE6}"/>
          </ac:picMkLst>
        </pc:picChg>
        <pc:picChg chg="add del mod">
          <ac:chgData name="Jinpeng Wang" userId="ed4c33d5-2354-40be-a8d4-900a8ab5a5b0" providerId="ADAL" clId="{30457A00-79C9-4A2E-9A6F-6B99DB2A2006}" dt="2018-03-11T15:27:51.236" v="1070" actId="478"/>
          <ac:picMkLst>
            <pc:docMk/>
            <pc:sldMk cId="166143028" sldId="256"/>
            <ac:picMk id="170" creationId="{0EA07255-8862-4197-829D-227E72111F3D}"/>
          </ac:picMkLst>
        </pc:picChg>
        <pc:picChg chg="add del">
          <ac:chgData name="Jinpeng Wang" userId="ed4c33d5-2354-40be-a8d4-900a8ab5a5b0" providerId="ADAL" clId="{30457A00-79C9-4A2E-9A6F-6B99DB2A2006}" dt="2018-03-11T15:27:30.446" v="1063" actId="732"/>
          <ac:picMkLst>
            <pc:docMk/>
            <pc:sldMk cId="166143028" sldId="256"/>
            <ac:picMk id="175" creationId="{47E94476-A1EB-4AC9-84B2-282F82CE57BE}"/>
          </ac:picMkLst>
        </pc:picChg>
        <pc:picChg chg="add del mod">
          <ac:chgData name="Jinpeng Wang" userId="ed4c33d5-2354-40be-a8d4-900a8ab5a5b0" providerId="ADAL" clId="{30457A00-79C9-4A2E-9A6F-6B99DB2A2006}" dt="2018-03-11T15:27:36.992" v="1067" actId="732"/>
          <ac:picMkLst>
            <pc:docMk/>
            <pc:sldMk cId="166143028" sldId="256"/>
            <ac:picMk id="185" creationId="{3CC0DEBB-430B-45AB-AD48-177F30B4BCD1}"/>
          </ac:picMkLst>
        </pc:picChg>
        <pc:picChg chg="add mod topLvl">
          <ac:chgData name="Jinpeng Wang" userId="ed4c33d5-2354-40be-a8d4-900a8ab5a5b0" providerId="ADAL" clId="{30457A00-79C9-4A2E-9A6F-6B99DB2A2006}" dt="2018-03-11T16:39:38.027" v="1772" actId="1076"/>
          <ac:picMkLst>
            <pc:docMk/>
            <pc:sldMk cId="166143028" sldId="256"/>
            <ac:picMk id="186" creationId="{45F4A46B-E851-468B-B8D3-C8BA0E6BE912}"/>
          </ac:picMkLst>
        </pc:picChg>
        <pc:picChg chg="add del mod modCrop">
          <ac:chgData name="Jinpeng Wang" userId="ed4c33d5-2354-40be-a8d4-900a8ab5a5b0" providerId="ADAL" clId="{30457A00-79C9-4A2E-9A6F-6B99DB2A2006}" dt="2018-03-11T15:40:56.862" v="1351" actId="478"/>
          <ac:picMkLst>
            <pc:docMk/>
            <pc:sldMk cId="166143028" sldId="256"/>
            <ac:picMk id="191" creationId="{87F6A872-1C87-48A7-8C08-BC15965542E9}"/>
          </ac:picMkLst>
        </pc:picChg>
        <pc:picChg chg="add del mod modCrop">
          <ac:chgData name="Jinpeng Wang" userId="ed4c33d5-2354-40be-a8d4-900a8ab5a5b0" providerId="ADAL" clId="{30457A00-79C9-4A2E-9A6F-6B99DB2A2006}" dt="2018-03-11T15:45:32.683" v="1399" actId="478"/>
          <ac:picMkLst>
            <pc:docMk/>
            <pc:sldMk cId="166143028" sldId="256"/>
            <ac:picMk id="192" creationId="{C241F4CC-FE9E-403E-BF84-ABDC53B55E29}"/>
          </ac:picMkLst>
        </pc:picChg>
        <pc:picChg chg="add mod modCrop">
          <ac:chgData name="Jinpeng Wang" userId="ed4c33d5-2354-40be-a8d4-900a8ab5a5b0" providerId="ADAL" clId="{30457A00-79C9-4A2E-9A6F-6B99DB2A2006}" dt="2018-03-11T16:40:10.736" v="1777" actId="1076"/>
          <ac:picMkLst>
            <pc:docMk/>
            <pc:sldMk cId="166143028" sldId="256"/>
            <ac:picMk id="193" creationId="{E3AEF3B5-ED95-4EDE-8D0D-F6A1C24D35F8}"/>
          </ac:picMkLst>
        </pc:picChg>
        <pc:picChg chg="add del mod modCrop">
          <ac:chgData name="Jinpeng Wang" userId="ed4c33d5-2354-40be-a8d4-900a8ab5a5b0" providerId="ADAL" clId="{30457A00-79C9-4A2E-9A6F-6B99DB2A2006}" dt="2018-03-11T15:47:00.060" v="1408" actId="732"/>
          <ac:picMkLst>
            <pc:docMk/>
            <pc:sldMk cId="166143028" sldId="256"/>
            <ac:picMk id="194" creationId="{4357EF02-E9CB-43C7-9F68-0E1BFE3FD31B}"/>
          </ac:picMkLst>
        </pc:picChg>
        <pc:picChg chg="add mod modCrop">
          <ac:chgData name="Jinpeng Wang" userId="ed4c33d5-2354-40be-a8d4-900a8ab5a5b0" providerId="ADAL" clId="{30457A00-79C9-4A2E-9A6F-6B99DB2A2006}" dt="2018-03-11T17:05:54.714" v="1846" actId="732"/>
          <ac:picMkLst>
            <pc:docMk/>
            <pc:sldMk cId="166143028" sldId="256"/>
            <ac:picMk id="195" creationId="{3A75531B-D03B-4E1F-856F-A578D7A27AE0}"/>
          </ac:picMkLst>
        </pc:picChg>
        <pc:picChg chg="add del mod modCrop">
          <ac:chgData name="Jinpeng Wang" userId="ed4c33d5-2354-40be-a8d4-900a8ab5a5b0" providerId="ADAL" clId="{30457A00-79C9-4A2E-9A6F-6B99DB2A2006}" dt="2018-03-11T15:46:21.522" v="1402" actId="478"/>
          <ac:picMkLst>
            <pc:docMk/>
            <pc:sldMk cId="166143028" sldId="256"/>
            <ac:picMk id="196" creationId="{BD09D1F7-F64B-4A90-B9C5-90AE25358E88}"/>
          </ac:picMkLst>
        </pc:picChg>
        <pc:picChg chg="add mod modCrop">
          <ac:chgData name="Jinpeng Wang" userId="ed4c33d5-2354-40be-a8d4-900a8ab5a5b0" providerId="ADAL" clId="{30457A00-79C9-4A2E-9A6F-6B99DB2A2006}" dt="2018-03-11T17:05:59.721" v="1847" actId="732"/>
          <ac:picMkLst>
            <pc:docMk/>
            <pc:sldMk cId="166143028" sldId="256"/>
            <ac:picMk id="197" creationId="{934A0402-42DD-4416-AD56-CBF5A2B9094C}"/>
          </ac:picMkLst>
        </pc:picChg>
        <pc:picChg chg="add del mod modCrop">
          <ac:chgData name="Jinpeng Wang" userId="ed4c33d5-2354-40be-a8d4-900a8ab5a5b0" providerId="ADAL" clId="{30457A00-79C9-4A2E-9A6F-6B99DB2A2006}" dt="2018-03-11T16:07:11.464" v="1505" actId="478"/>
          <ac:picMkLst>
            <pc:docMk/>
            <pc:sldMk cId="166143028" sldId="256"/>
            <ac:picMk id="201" creationId="{12A04FF2-E1D5-46B3-9962-F67D314AC40E}"/>
          </ac:picMkLst>
        </pc:picChg>
        <pc:picChg chg="add del mod">
          <ac:chgData name="Jinpeng Wang" userId="ed4c33d5-2354-40be-a8d4-900a8ab5a5b0" providerId="ADAL" clId="{30457A00-79C9-4A2E-9A6F-6B99DB2A2006}" dt="2018-03-11T16:10:04.801" v="1524" actId="478"/>
          <ac:picMkLst>
            <pc:docMk/>
            <pc:sldMk cId="166143028" sldId="256"/>
            <ac:picMk id="203" creationId="{275AB369-8992-4BB9-9493-C6BBE98388A8}"/>
          </ac:picMkLst>
        </pc:picChg>
        <pc:picChg chg="add del mod ord">
          <ac:chgData name="Jinpeng Wang" userId="ed4c33d5-2354-40be-a8d4-900a8ab5a5b0" providerId="ADAL" clId="{30457A00-79C9-4A2E-9A6F-6B99DB2A2006}" dt="2018-03-11T16:29:53.231" v="1728" actId="478"/>
          <ac:picMkLst>
            <pc:docMk/>
            <pc:sldMk cId="166143028" sldId="256"/>
            <ac:picMk id="205" creationId="{358BE7C9-8CC7-4542-9978-335E4DA3044C}"/>
          </ac:picMkLst>
        </pc:picChg>
        <pc:picChg chg="add mod ord">
          <ac:chgData name="Jinpeng Wang" userId="ed4c33d5-2354-40be-a8d4-900a8ab5a5b0" providerId="ADAL" clId="{30457A00-79C9-4A2E-9A6F-6B99DB2A2006}" dt="2018-03-11T16:41:36.552" v="1799" actId="1038"/>
          <ac:picMkLst>
            <pc:docMk/>
            <pc:sldMk cId="166143028" sldId="256"/>
            <ac:picMk id="211" creationId="{95494BB2-E380-4494-A79B-4ADDF1B4F3B5}"/>
          </ac:picMkLst>
        </pc:picChg>
        <pc:cxnChg chg="add del mod">
          <ac:chgData name="Jinpeng Wang" userId="ed4c33d5-2354-40be-a8d4-900a8ab5a5b0" providerId="ADAL" clId="{30457A00-79C9-4A2E-9A6F-6B99DB2A2006}" dt="2018-03-11T15:11:46.720" v="940" actId="732"/>
          <ac:cxnSpMkLst>
            <pc:docMk/>
            <pc:sldMk cId="166143028" sldId="256"/>
            <ac:cxnSpMk id="33" creationId="{1EF71F65-2EB2-4659-A0F4-FABB4FFBBB48}"/>
          </ac:cxnSpMkLst>
        </pc:cxnChg>
        <pc:cxnChg chg="add del mod">
          <ac:chgData name="Jinpeng Wang" userId="ed4c33d5-2354-40be-a8d4-900a8ab5a5b0" providerId="ADAL" clId="{30457A00-79C9-4A2E-9A6F-6B99DB2A2006}" dt="2018-03-11T15:11:46.720" v="940" actId="732"/>
          <ac:cxnSpMkLst>
            <pc:docMk/>
            <pc:sldMk cId="166143028" sldId="256"/>
            <ac:cxnSpMk id="34" creationId="{DA2021E3-6C33-4C73-A8A1-69C80BA36C85}"/>
          </ac:cxnSpMkLst>
        </pc:cxnChg>
        <pc:cxnChg chg="add del mod">
          <ac:chgData name="Jinpeng Wang" userId="ed4c33d5-2354-40be-a8d4-900a8ab5a5b0" providerId="ADAL" clId="{30457A00-79C9-4A2E-9A6F-6B99DB2A2006}" dt="2018-03-11T15:11:46.720" v="940" actId="732"/>
          <ac:cxnSpMkLst>
            <pc:docMk/>
            <pc:sldMk cId="166143028" sldId="256"/>
            <ac:cxnSpMk id="35" creationId="{80D4FF75-6EED-44F8-907B-5D66894D82F3}"/>
          </ac:cxnSpMkLst>
        </pc:cxnChg>
        <pc:cxnChg chg="add del mod">
          <ac:chgData name="Jinpeng Wang" userId="ed4c33d5-2354-40be-a8d4-900a8ab5a5b0" providerId="ADAL" clId="{30457A00-79C9-4A2E-9A6F-6B99DB2A2006}" dt="2018-03-11T14:54:01.287" v="731" actId="478"/>
          <ac:cxnSpMkLst>
            <pc:docMk/>
            <pc:sldMk cId="166143028" sldId="256"/>
            <ac:cxnSpMk id="36" creationId="{D8AA7533-FD63-49B5-B0EB-7BA519826E71}"/>
          </ac:cxnSpMkLst>
        </pc:cxnChg>
        <pc:cxnChg chg="add del mod">
          <ac:chgData name="Jinpeng Wang" userId="ed4c33d5-2354-40be-a8d4-900a8ab5a5b0" providerId="ADAL" clId="{30457A00-79C9-4A2E-9A6F-6B99DB2A2006}" dt="2018-03-11T14:53:21.717" v="723" actId="478"/>
          <ac:cxnSpMkLst>
            <pc:docMk/>
            <pc:sldMk cId="166143028" sldId="256"/>
            <ac:cxnSpMk id="62" creationId="{8570F57D-0C5C-42A6-A2B7-1BB4F5EA8936}"/>
          </ac:cxnSpMkLst>
        </pc:cxnChg>
        <pc:cxnChg chg="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12" creationId="{5CC20059-9C0D-45ED-B115-0381558032ED}"/>
          </ac:cxnSpMkLst>
        </pc:cxnChg>
        <pc:cxnChg chg="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13" creationId="{9F8D063D-0F1D-4F54-84AF-D4ACE8678CF3}"/>
          </ac:cxnSpMkLst>
        </pc:cxnChg>
        <pc:cxnChg chg="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14" creationId="{5045FE00-5B05-4613-B634-3A41EB57E268}"/>
          </ac:cxnSpMkLst>
        </pc:cxnChg>
        <pc:cxnChg chg="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15" creationId="{4C019BF6-4BA6-4FC3-9504-CB743898570A}"/>
          </ac:cxnSpMkLst>
        </pc:cxnChg>
        <pc:cxnChg chg="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16" creationId="{FE047012-A9C4-4DC8-813D-5E0CA364CEFE}"/>
          </ac:cxnSpMkLst>
        </pc:cxnChg>
        <pc:cxnChg chg="add del 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59" creationId="{7EE4416A-BC6B-454F-BF43-08268CB4216D}"/>
          </ac:cxnSpMkLst>
        </pc:cxnChg>
        <pc:cxnChg chg="add del mod">
          <ac:chgData name="Jinpeng Wang" userId="ed4c33d5-2354-40be-a8d4-900a8ab5a5b0" providerId="ADAL" clId="{30457A00-79C9-4A2E-9A6F-6B99DB2A2006}" dt="2018-03-11T15:04:42.775" v="903" actId="478"/>
          <ac:cxnSpMkLst>
            <pc:docMk/>
            <pc:sldMk cId="166143028" sldId="256"/>
            <ac:cxnSpMk id="160" creationId="{D77E67E2-BBE7-42A4-9A54-F6DA6FEE6D19}"/>
          </ac:cxnSpMkLst>
        </pc:cxnChg>
        <pc:cxnChg chg="add del">
          <ac:chgData name="Jinpeng Wang" userId="ed4c33d5-2354-40be-a8d4-900a8ab5a5b0" providerId="ADAL" clId="{30457A00-79C9-4A2E-9A6F-6B99DB2A2006}" dt="2018-03-11T15:27:30.446" v="1063" actId="732"/>
          <ac:cxnSpMkLst>
            <pc:docMk/>
            <pc:sldMk cId="166143028" sldId="256"/>
            <ac:cxnSpMk id="180" creationId="{45CE3FE5-9FEA-4AC7-8118-2F0289866469}"/>
          </ac:cxnSpMkLst>
        </pc:cxnChg>
        <pc:cxnChg chg="add del">
          <ac:chgData name="Jinpeng Wang" userId="ed4c33d5-2354-40be-a8d4-900a8ab5a5b0" providerId="ADAL" clId="{30457A00-79C9-4A2E-9A6F-6B99DB2A2006}" dt="2018-03-11T15:27:30.446" v="1063" actId="732"/>
          <ac:cxnSpMkLst>
            <pc:docMk/>
            <pc:sldMk cId="166143028" sldId="256"/>
            <ac:cxnSpMk id="181" creationId="{2973AA55-7E54-44BB-B79D-6C3734C90E87}"/>
          </ac:cxnSpMkLst>
        </pc:cxnChg>
        <pc:cxnChg chg="add del">
          <ac:chgData name="Jinpeng Wang" userId="ed4c33d5-2354-40be-a8d4-900a8ab5a5b0" providerId="ADAL" clId="{30457A00-79C9-4A2E-9A6F-6B99DB2A2006}" dt="2018-03-11T15:27:30.446" v="1063" actId="732"/>
          <ac:cxnSpMkLst>
            <pc:docMk/>
            <pc:sldMk cId="166143028" sldId="256"/>
            <ac:cxnSpMk id="182" creationId="{A271B19E-B44E-40ED-9529-F65389F4BC09}"/>
          </ac:cxnSpMkLst>
        </pc:cxnChg>
      </pc:sldChg>
      <pc:sldChg chg="addSp delSp modSp add modAnim">
        <pc:chgData name="Jinpeng Wang" userId="ed4c33d5-2354-40be-a8d4-900a8ab5a5b0" providerId="ADAL" clId="{30457A00-79C9-4A2E-9A6F-6B99DB2A2006}" dt="2018-03-11T15:47:01.015" v="1409" actId="732"/>
        <pc:sldMkLst>
          <pc:docMk/>
          <pc:sldMk cId="4200950734" sldId="257"/>
        </pc:sldMkLst>
        <pc:spChg chg="add del">
          <ac:chgData name="Jinpeng Wang" userId="ed4c33d5-2354-40be-a8d4-900a8ab5a5b0" providerId="ADAL" clId="{30457A00-79C9-4A2E-9A6F-6B99DB2A2006}" dt="2018-03-11T15:27:22.899" v="1060" actId="732"/>
          <ac:spMkLst>
            <pc:docMk/>
            <pc:sldMk cId="4200950734" sldId="257"/>
            <ac:spMk id="3" creationId="{FF22D8A9-3417-44F6-A776-B54AE4B2E1F0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4" creationId="{288155C9-0AA0-45B4-A25A-D5799FA09700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5" creationId="{E8176040-A759-4F17-8836-2C825B10578A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6" creationId="{583D391C-021E-4786-8C01-F91ED60427F7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7" creationId="{F3AEFAA1-23B0-41BC-8CE5-73032808B013}"/>
          </ac:spMkLst>
        </pc:spChg>
        <pc:spChg chg="add mod">
          <ac:chgData name="Jinpeng Wang" userId="ed4c33d5-2354-40be-a8d4-900a8ab5a5b0" providerId="ADAL" clId="{30457A00-79C9-4A2E-9A6F-6B99DB2A2006}" dt="2018-03-11T15:24:50.967" v="1042" actId="1036"/>
          <ac:spMkLst>
            <pc:docMk/>
            <pc:sldMk cId="4200950734" sldId="257"/>
            <ac:spMk id="9" creationId="{B9F44D4D-E829-468F-B54E-5EE9C38264EA}"/>
          </ac:spMkLst>
        </pc:spChg>
        <pc:spChg chg="add mod">
          <ac:chgData name="Jinpeng Wang" userId="ed4c33d5-2354-40be-a8d4-900a8ab5a5b0" providerId="ADAL" clId="{30457A00-79C9-4A2E-9A6F-6B99DB2A2006}" dt="2018-03-11T15:28:27.017" v="1086" actId="692"/>
          <ac:spMkLst>
            <pc:docMk/>
            <pc:sldMk cId="4200950734" sldId="257"/>
            <ac:spMk id="10" creationId="{5A72BF48-80BD-4290-BE73-9EF43063DEE0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11" creationId="{3FAA2BBC-817D-4909-B5B3-B168FC106129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16" creationId="{84126C1A-E6CB-45DF-8C08-061DBD1FF362}"/>
          </ac:spMkLst>
        </pc:spChg>
        <pc:spChg chg="add mod">
          <ac:chgData name="Jinpeng Wang" userId="ed4c33d5-2354-40be-a8d4-900a8ab5a5b0" providerId="ADAL" clId="{30457A00-79C9-4A2E-9A6F-6B99DB2A2006}" dt="2018-03-11T15:11:50.964" v="942" actId="1076"/>
          <ac:spMkLst>
            <pc:docMk/>
            <pc:sldMk cId="4200950734" sldId="257"/>
            <ac:spMk id="17" creationId="{5A3D7B32-93E2-4709-8251-EAEAC6312317}"/>
          </ac:spMkLst>
        </pc:spChg>
        <pc:spChg chg="add">
          <ac:chgData name="Jinpeng Wang" userId="ed4c33d5-2354-40be-a8d4-900a8ab5a5b0" providerId="ADAL" clId="{30457A00-79C9-4A2E-9A6F-6B99DB2A2006}" dt="2018-03-11T15:47:01.015" v="1409" actId="732"/>
          <ac:spMkLst>
            <pc:docMk/>
            <pc:sldMk cId="4200950734" sldId="257"/>
            <ac:spMk id="23" creationId="{23B4FF86-580D-44DC-9A64-F67480080922}"/>
          </ac:spMkLst>
        </pc:spChg>
        <pc:spChg chg="add">
          <ac:chgData name="Jinpeng Wang" userId="ed4c33d5-2354-40be-a8d4-900a8ab5a5b0" providerId="ADAL" clId="{30457A00-79C9-4A2E-9A6F-6B99DB2A2006}" dt="2018-03-11T15:47:01.015" v="1409" actId="732"/>
          <ac:spMkLst>
            <pc:docMk/>
            <pc:sldMk cId="4200950734" sldId="257"/>
            <ac:spMk id="24" creationId="{2661837F-D433-4C4A-8113-94A6861074BA}"/>
          </ac:spMkLst>
        </pc:spChg>
        <pc:graphicFrameChg chg="add mod">
          <ac:chgData name="Jinpeng Wang" userId="ed4c33d5-2354-40be-a8d4-900a8ab5a5b0" providerId="ADAL" clId="{30457A00-79C9-4A2E-9A6F-6B99DB2A2006}" dt="2018-03-11T15:27:13.181" v="1058" actId="572"/>
          <ac:graphicFrameMkLst>
            <pc:docMk/>
            <pc:sldMk cId="4200950734" sldId="257"/>
            <ac:graphicFrameMk id="12" creationId="{25C71F40-411E-46B3-8818-75F5D7FC80C0}"/>
          </ac:graphicFrameMkLst>
        </pc:graphicFrameChg>
        <pc:graphicFrameChg chg="add del mod">
          <ac:chgData name="Jinpeng Wang" userId="ed4c33d5-2354-40be-a8d4-900a8ab5a5b0" providerId="ADAL" clId="{30457A00-79C9-4A2E-9A6F-6B99DB2A2006}" dt="2018-03-11T15:27:22.899" v="1060" actId="732"/>
          <ac:graphicFrameMkLst>
            <pc:docMk/>
            <pc:sldMk cId="4200950734" sldId="257"/>
            <ac:graphicFrameMk id="21" creationId="{4AE44119-C5E5-4D1E-8D6D-E6CFB606C45D}"/>
          </ac:graphicFrameMkLst>
        </pc:graphicFrameChg>
        <pc:picChg chg="add mod">
          <ac:chgData name="Jinpeng Wang" userId="ed4c33d5-2354-40be-a8d4-900a8ab5a5b0" providerId="ADAL" clId="{30457A00-79C9-4A2E-9A6F-6B99DB2A2006}" dt="2018-03-11T15:24:30.548" v="1023" actId="1035"/>
          <ac:picMkLst>
            <pc:docMk/>
            <pc:sldMk cId="4200950734" sldId="257"/>
            <ac:picMk id="8" creationId="{3492F6E5-84D3-4D81-A2DC-6E7786FFC5F1}"/>
          </ac:picMkLst>
        </pc:picChg>
        <pc:picChg chg="add del mod">
          <ac:chgData name="Jinpeng Wang" userId="ed4c33d5-2354-40be-a8d4-900a8ab5a5b0" providerId="ADAL" clId="{30457A00-79C9-4A2E-9A6F-6B99DB2A2006}" dt="2018-03-11T15:28:40.678" v="1089" actId="732"/>
          <ac:picMkLst>
            <pc:docMk/>
            <pc:sldMk cId="4200950734" sldId="257"/>
            <ac:picMk id="22" creationId="{7298EEC6-B74F-4F60-8BAF-823C7B1BA49E}"/>
          </ac:picMkLst>
        </pc:picChg>
        <pc:picChg chg="add">
          <ac:chgData name="Jinpeng Wang" userId="ed4c33d5-2354-40be-a8d4-900a8ab5a5b0" providerId="ADAL" clId="{30457A00-79C9-4A2E-9A6F-6B99DB2A2006}" dt="2018-03-11T15:47:01.015" v="1409" actId="732"/>
          <ac:picMkLst>
            <pc:docMk/>
            <pc:sldMk cId="4200950734" sldId="257"/>
            <ac:picMk id="25" creationId="{A1E1CF2A-6070-440A-9B98-39992D3872FC}"/>
          </ac:picMkLst>
        </pc:picChg>
        <pc:cxnChg chg="add mod">
          <ac:chgData name="Jinpeng Wang" userId="ed4c33d5-2354-40be-a8d4-900a8ab5a5b0" providerId="ADAL" clId="{30457A00-79C9-4A2E-9A6F-6B99DB2A2006}" dt="2018-03-11T15:25:00.140" v="1044" actId="14100"/>
          <ac:cxnSpMkLst>
            <pc:docMk/>
            <pc:sldMk cId="4200950734" sldId="257"/>
            <ac:cxnSpMk id="13" creationId="{D7F6AD69-5EF8-44BE-A475-AFDC79D93B8E}"/>
          </ac:cxnSpMkLst>
        </pc:cxnChg>
        <pc:cxnChg chg="add mod">
          <ac:chgData name="Jinpeng Wang" userId="ed4c33d5-2354-40be-a8d4-900a8ab5a5b0" providerId="ADAL" clId="{30457A00-79C9-4A2E-9A6F-6B99DB2A2006}" dt="2018-03-11T15:25:02.386" v="1045" actId="14100"/>
          <ac:cxnSpMkLst>
            <pc:docMk/>
            <pc:sldMk cId="4200950734" sldId="257"/>
            <ac:cxnSpMk id="14" creationId="{4E9FFC3A-58DE-45E7-8B02-67B6B745DDC9}"/>
          </ac:cxnSpMkLst>
        </pc:cxnChg>
        <pc:cxnChg chg="add mod">
          <ac:chgData name="Jinpeng Wang" userId="ed4c33d5-2354-40be-a8d4-900a8ab5a5b0" providerId="ADAL" clId="{30457A00-79C9-4A2E-9A6F-6B99DB2A2006}" dt="2018-03-11T15:24:58.029" v="1043" actId="14100"/>
          <ac:cxnSpMkLst>
            <pc:docMk/>
            <pc:sldMk cId="4200950734" sldId="257"/>
            <ac:cxnSpMk id="15" creationId="{7AF972E3-CEF8-42E7-82CE-BE3CE4F29FE2}"/>
          </ac:cxnSpMkLst>
        </pc:cxnChg>
      </pc:sldChg>
      <pc:sldChg chg="add del">
        <pc:chgData name="Jinpeng Wang" userId="ed4c33d5-2354-40be-a8d4-900a8ab5a5b0" providerId="ADAL" clId="{30457A00-79C9-4A2E-9A6F-6B99DB2A2006}" dt="2018-03-11T15:11:41.861" v="939" actId="732"/>
        <pc:sldMkLst>
          <pc:docMk/>
          <pc:sldMk cId="600008317" sldId="4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726D-8B64-4F79-B59A-B576737CD35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73E8-C7B1-4959-B79E-85EA6BBB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673E8-C7B1-4959-B79E-85EA6BBB1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E59B-801C-7C42-B59B-9C424F13503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85C1-539D-0447-9E2B-11C33C41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6">
            <a:extLst>
              <a:ext uri="{FF2B5EF4-FFF2-40B4-BE49-F238E27FC236}">
                <a16:creationId xmlns:a16="http://schemas.microsoft.com/office/drawing/2014/main" id="{C5630A28-F964-4BFE-BA6A-8FF83580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635" y="16661634"/>
            <a:ext cx="14318177" cy="18057857"/>
          </a:xfrm>
          <a:prstGeom prst="rect">
            <a:avLst/>
          </a:prstGeom>
          <a:solidFill>
            <a:srgbClr val="3276BC">
              <a:alpha val="9000"/>
            </a:srgbClr>
          </a:solidFill>
          <a:ln>
            <a:solidFill>
              <a:srgbClr val="3276BC"/>
            </a:solidFill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Rectangle 6">
            <a:extLst>
              <a:ext uri="{FF2B5EF4-FFF2-40B4-BE49-F238E27FC236}">
                <a16:creationId xmlns:a16="http://schemas.microsoft.com/office/drawing/2014/main" id="{57BA116D-2ECF-4FBA-87D6-0B072381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88" y="16661636"/>
            <a:ext cx="11577710" cy="18057856"/>
          </a:xfrm>
          <a:prstGeom prst="rect">
            <a:avLst/>
          </a:prstGeom>
          <a:solidFill>
            <a:srgbClr val="3276BC">
              <a:alpha val="9000"/>
            </a:srgbClr>
          </a:solidFill>
          <a:ln>
            <a:solidFill>
              <a:srgbClr val="3276BC"/>
            </a:solidFill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Rectangle 6">
            <a:extLst>
              <a:ext uri="{FF2B5EF4-FFF2-40B4-BE49-F238E27FC236}">
                <a16:creationId xmlns:a16="http://schemas.microsoft.com/office/drawing/2014/main" id="{9E60F91C-0132-4EAE-992D-B492BA40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87" y="5502779"/>
            <a:ext cx="26419626" cy="10773307"/>
          </a:xfrm>
          <a:prstGeom prst="rect">
            <a:avLst/>
          </a:prstGeom>
          <a:solidFill>
            <a:srgbClr val="3276BC">
              <a:alpha val="9000"/>
            </a:srgbClr>
          </a:solidFill>
          <a:ln>
            <a:solidFill>
              <a:srgbClr val="3276BC"/>
            </a:solidFill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42469" y="35179001"/>
            <a:ext cx="27516938" cy="1456269"/>
          </a:xfrm>
          <a:prstGeom prst="rect">
            <a:avLst/>
          </a:prstGeom>
          <a:solidFill>
            <a:srgbClr val="32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/>
          </a:p>
        </p:txBody>
      </p:sp>
      <p:sp>
        <p:nvSpPr>
          <p:cNvPr id="21" name="TextBox 20"/>
          <p:cNvSpPr txBox="1"/>
          <p:nvPr/>
        </p:nvSpPr>
        <p:spPr>
          <a:xfrm>
            <a:off x="-132222" y="869504"/>
            <a:ext cx="26993153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Data2Text Studio</a:t>
            </a:r>
          </a:p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Text Generation from Structured Data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CF3A4-DD7B-4311-AF1B-FFAA267FE1EB}"/>
              </a:ext>
            </a:extLst>
          </p:cNvPr>
          <p:cNvSpPr txBox="1"/>
          <p:nvPr/>
        </p:nvSpPr>
        <p:spPr>
          <a:xfrm>
            <a:off x="645737" y="3325742"/>
            <a:ext cx="25483873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Longxu Dou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Guanghui Qin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Jinpeng Wang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Jin-Ge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Chin-Yew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algn="ctr"/>
            <a:endParaRPr lang="en-US" altLang="zh-CN" sz="3600" baseline="30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zh-CN" sz="3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  </a:t>
            </a:r>
            <a:r>
              <a:rPr lang="en-US" altLang="zh-C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Harbin Institute of Technology       </a:t>
            </a:r>
            <a:r>
              <a:rPr lang="en-US" altLang="zh-CN" sz="3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 </a:t>
            </a:r>
            <a:r>
              <a:rPr lang="en-US" altLang="zh-C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Peking University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zh-CN" sz="36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 </a:t>
            </a:r>
            <a:r>
              <a:rPr lang="en-US" altLang="zh-C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Research Asia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zh-CN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55CB94-BE2C-4051-9238-DE25D9A5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80" y="5803228"/>
            <a:ext cx="5342554" cy="9429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083EAF-F59B-4D0A-95B3-2F2FAC7A8349}"/>
              </a:ext>
            </a:extLst>
          </p:cNvPr>
          <p:cNvSpPr txBox="1"/>
          <p:nvPr/>
        </p:nvSpPr>
        <p:spPr>
          <a:xfrm>
            <a:off x="18421315" y="5881292"/>
            <a:ext cx="8131606" cy="93871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3276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Data2Text?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Summarize insights of </a:t>
            </a:r>
            <a:r>
              <a:rPr lang="en-US" sz="4000" dirty="0" smtClean="0">
                <a:cs typeface="Calibri"/>
              </a:rPr>
              <a:t>data.</a:t>
            </a: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Explain data in natural </a:t>
            </a:r>
            <a:r>
              <a:rPr lang="en-US" sz="4000" dirty="0" smtClean="0">
                <a:cs typeface="Calibri"/>
              </a:rPr>
              <a:t>language.</a:t>
            </a:r>
            <a:endParaRPr lang="en-US" sz="4000" dirty="0">
              <a:cs typeface="Calibri"/>
            </a:endParaRPr>
          </a:p>
          <a:p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Empower conversational agents such as Cortana to talk about </a:t>
            </a:r>
            <a:r>
              <a:rPr lang="en-US" sz="4000" dirty="0" smtClean="0">
                <a:cs typeface="Calibri"/>
              </a:rPr>
              <a:t>data.</a:t>
            </a: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Assist human writers creating texts faithful to data more </a:t>
            </a:r>
            <a:r>
              <a:rPr lang="en-US" sz="4000" dirty="0" smtClean="0">
                <a:cs typeface="Calibri"/>
              </a:rPr>
              <a:t>efficiently.</a:t>
            </a: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Reduce the cost of recurrent text generation tasks such as financial reports, patents, etc.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3EF569-AD0D-4927-AC03-F155156F175E}"/>
              </a:ext>
            </a:extLst>
          </p:cNvPr>
          <p:cNvSpPr txBox="1"/>
          <p:nvPr/>
        </p:nvSpPr>
        <p:spPr>
          <a:xfrm>
            <a:off x="645737" y="15271006"/>
            <a:ext cx="577558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cs typeface="Calibri"/>
              </a:rPr>
              <a:t>Sports Headline Generation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D5BC-2956-4BF1-AA97-1B4FE90B6AF3}"/>
              </a:ext>
            </a:extLst>
          </p:cNvPr>
          <p:cNvSpPr txBox="1"/>
          <p:nvPr/>
        </p:nvSpPr>
        <p:spPr>
          <a:xfrm>
            <a:off x="6437472" y="15271006"/>
            <a:ext cx="609662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cs typeface="Calibri"/>
              </a:rPr>
              <a:t>LinkedIn Profile Generation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72E48-EAB2-4C69-90E2-2C953F8B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21" y="5804276"/>
            <a:ext cx="5385124" cy="9427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5C00A32-92E3-4C08-8FD7-C3A7BA26E9B2}"/>
              </a:ext>
            </a:extLst>
          </p:cNvPr>
          <p:cNvGrpSpPr/>
          <p:nvPr/>
        </p:nvGrpSpPr>
        <p:grpSpPr>
          <a:xfrm>
            <a:off x="886433" y="18010792"/>
            <a:ext cx="11349889" cy="7294173"/>
            <a:chOff x="1562629" y="17916000"/>
            <a:chExt cx="11349889" cy="7294173"/>
          </a:xfrm>
        </p:grpSpPr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45F4A46B-E851-468B-B8D3-C8BA0E6B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2287" y="17916000"/>
              <a:ext cx="8740011" cy="5887951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4BAED25-D549-41B0-8B35-87DF73B38CDB}"/>
                </a:ext>
              </a:extLst>
            </p:cNvPr>
            <p:cNvSpPr txBox="1"/>
            <p:nvPr/>
          </p:nvSpPr>
          <p:spPr>
            <a:xfrm>
              <a:off x="1562629" y="23886734"/>
              <a:ext cx="11349889" cy="132343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 b="1" dirty="0" smtClean="0"/>
                <a:t>Template </a:t>
              </a:r>
              <a:r>
                <a:rPr lang="en-US" sz="4000" b="1" dirty="0"/>
                <a:t>based solution: </a:t>
              </a:r>
              <a:r>
                <a:rPr lang="en-US" sz="4000" dirty="0">
                  <a:cs typeface="Calibri"/>
                </a:rPr>
                <a:t>High accuracy and fluency, which can be used directly in business applications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59E3CA87-D7D8-4EA1-B22B-E43847CBEA77}"/>
              </a:ext>
            </a:extLst>
          </p:cNvPr>
          <p:cNvSpPr txBox="1"/>
          <p:nvPr/>
        </p:nvSpPr>
        <p:spPr>
          <a:xfrm>
            <a:off x="804483" y="31548253"/>
            <a:ext cx="10850456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Trigger </a:t>
            </a:r>
            <a:r>
              <a:rPr lang="en-US" sz="4000" b="1" dirty="0" smtClean="0">
                <a:cs typeface="Calibri"/>
              </a:rPr>
              <a:t>Mechanism: </a:t>
            </a:r>
            <a:r>
              <a:rPr lang="en-US" sz="4000" dirty="0">
                <a:cs typeface="Calibri"/>
              </a:rPr>
              <a:t>E</a:t>
            </a:r>
            <a:r>
              <a:rPr lang="en-US" sz="4000" dirty="0" smtClean="0">
                <a:cs typeface="Calibri"/>
              </a:rPr>
              <a:t>xplicit semantic annotations, </a:t>
            </a:r>
            <a:r>
              <a:rPr lang="en-US" sz="4000" dirty="0">
                <a:cs typeface="Calibri"/>
              </a:rPr>
              <a:t>which support </a:t>
            </a:r>
            <a:r>
              <a:rPr lang="en-US" sz="4000" dirty="0" smtClean="0">
                <a:cs typeface="Calibri"/>
              </a:rPr>
              <a:t>learning how </a:t>
            </a:r>
            <a:r>
              <a:rPr lang="en-US" sz="4000" dirty="0">
                <a:cs typeface="Calibri"/>
              </a:rPr>
              <a:t>to use specific phrases under the </a:t>
            </a:r>
            <a:r>
              <a:rPr lang="en-US" sz="4000" dirty="0" smtClean="0">
                <a:cs typeface="Calibri"/>
              </a:rPr>
              <a:t>particular condition.</a:t>
            </a:r>
            <a:endParaRPr lang="en-US" sz="4000" dirty="0">
              <a:cs typeface="Calibri"/>
            </a:endParaRPr>
          </a:p>
        </p:txBody>
      </p:sp>
      <p:pic>
        <p:nvPicPr>
          <p:cNvPr id="211" name="Picture 2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494BB2-E380-4494-A79B-4ADDF1B4F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7327" y="5893176"/>
            <a:ext cx="5253623" cy="93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C12E707-85DD-440A-BC74-57810C7662AF}"/>
              </a:ext>
            </a:extLst>
          </p:cNvPr>
          <p:cNvGrpSpPr/>
          <p:nvPr/>
        </p:nvGrpSpPr>
        <p:grpSpPr>
          <a:xfrm>
            <a:off x="12236322" y="9173273"/>
            <a:ext cx="6096627" cy="6744064"/>
            <a:chOff x="12180904" y="8578679"/>
            <a:chExt cx="6096627" cy="674406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BE4B73-6A22-4348-A586-7BA06362B32E}"/>
                </a:ext>
              </a:extLst>
            </p:cNvPr>
            <p:cNvSpPr txBox="1"/>
            <p:nvPr/>
          </p:nvSpPr>
          <p:spPr>
            <a:xfrm>
              <a:off x="12180904" y="14676412"/>
              <a:ext cx="6096627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>
                  <a:cs typeface="Calibri"/>
                </a:rPr>
                <a:t>Car Highlight Generation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07E988-8274-4739-8788-C51484663C3A}"/>
                </a:ext>
              </a:extLst>
            </p:cNvPr>
            <p:cNvSpPr txBox="1"/>
            <p:nvPr/>
          </p:nvSpPr>
          <p:spPr>
            <a:xfrm>
              <a:off x="15557499" y="8578679"/>
              <a:ext cx="14888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Wheelbase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E50038-CD57-4A27-B9F3-3FA49A75DE61}"/>
                </a:ext>
              </a:extLst>
            </p:cNvPr>
            <p:cNvSpPr txBox="1"/>
            <p:nvPr/>
          </p:nvSpPr>
          <p:spPr>
            <a:xfrm>
              <a:off x="16446499" y="9227336"/>
              <a:ext cx="5998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4x4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3F3D2C-BB3F-45CF-B1AD-01C4DCA90401}"/>
                </a:ext>
              </a:extLst>
            </p:cNvPr>
            <p:cNvSpPr txBox="1"/>
            <p:nvPr/>
          </p:nvSpPr>
          <p:spPr>
            <a:xfrm>
              <a:off x="13868400" y="9815728"/>
              <a:ext cx="31779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Lane Departure Warning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9325-205B-459F-A858-93C12BBD4264}"/>
                </a:ext>
              </a:extLst>
            </p:cNvPr>
            <p:cNvSpPr txBox="1"/>
            <p:nvPr/>
          </p:nvSpPr>
          <p:spPr>
            <a:xfrm>
              <a:off x="16141700" y="10370829"/>
              <a:ext cx="9046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Power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7EFDE9-2A46-4CD0-8AB2-99DE1659D208}"/>
                </a:ext>
              </a:extLst>
            </p:cNvPr>
            <p:cNvSpPr txBox="1"/>
            <p:nvPr/>
          </p:nvSpPr>
          <p:spPr>
            <a:xfrm>
              <a:off x="15392400" y="10988354"/>
              <a:ext cx="16539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0-to-60 time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72E212-22D3-409D-9E6C-B8C00CC32120}"/>
                </a:ext>
              </a:extLst>
            </p:cNvPr>
            <p:cNvSpPr txBox="1"/>
            <p:nvPr/>
          </p:nvSpPr>
          <p:spPr>
            <a:xfrm>
              <a:off x="15024099" y="11597082"/>
              <a:ext cx="2022291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Suspension Sys.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867DAB-DC39-48FD-8F92-1BC5168F88E8}"/>
                </a:ext>
              </a:extLst>
            </p:cNvPr>
            <p:cNvSpPr txBox="1"/>
            <p:nvPr/>
          </p:nvSpPr>
          <p:spPr>
            <a:xfrm>
              <a:off x="15125699" y="12245101"/>
              <a:ext cx="1908239" cy="312073"/>
            </a:xfrm>
            <a:prstGeom prst="rect">
              <a:avLst/>
            </a:prstGeom>
            <a:solidFill>
              <a:schemeClr val="bg1">
                <a:lumMod val="75000"/>
                <a:alpha val="85000"/>
              </a:schemeClr>
            </a:solidFill>
          </p:spPr>
          <p:txBody>
            <a:bodyPr rot="0" spcFirstLastPara="0" vertOverflow="overflow" horzOverflow="overflow" vert="horz" wrap="non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2400" dirty="0">
                  <a:cs typeface="Calibri"/>
                </a:rPr>
                <a:t>Third-row Seat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49C351-4C28-48D6-9A3B-018364E3E389}"/>
              </a:ext>
            </a:extLst>
          </p:cNvPr>
          <p:cNvSpPr txBox="1"/>
          <p:nvPr/>
        </p:nvSpPr>
        <p:spPr>
          <a:xfrm>
            <a:off x="711545" y="16761675"/>
            <a:ext cx="8363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3276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Technologies</a:t>
            </a:r>
            <a:endParaRPr lang="zh-CN" altLang="en-US" sz="4400" b="1" dirty="0">
              <a:solidFill>
                <a:srgbClr val="3276B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81290-F67D-45FE-991D-E6C03B5DE525}"/>
              </a:ext>
            </a:extLst>
          </p:cNvPr>
          <p:cNvSpPr txBox="1"/>
          <p:nvPr/>
        </p:nvSpPr>
        <p:spPr>
          <a:xfrm>
            <a:off x="12852799" y="16778584"/>
            <a:ext cx="8363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3276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Data2Text Platform</a:t>
            </a:r>
            <a:endParaRPr lang="zh-CN" altLang="en-US" sz="4400" b="1" dirty="0">
              <a:solidFill>
                <a:srgbClr val="3276B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8D58DF-8C07-4936-8767-25768E5413B3}"/>
              </a:ext>
            </a:extLst>
          </p:cNvPr>
          <p:cNvSpPr txBox="1"/>
          <p:nvPr/>
        </p:nvSpPr>
        <p:spPr>
          <a:xfrm>
            <a:off x="1322873" y="35388383"/>
            <a:ext cx="2693503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Website</a:t>
            </a:r>
            <a:r>
              <a:rPr lang="en-US" sz="4800" b="1" dirty="0" smtClean="0">
                <a:solidFill>
                  <a:schemeClr val="bg1"/>
                </a:solidFill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</a:rPr>
              <a:t>http</a:t>
            </a:r>
            <a:r>
              <a:rPr lang="en-US" sz="4800" b="1" dirty="0">
                <a:solidFill>
                  <a:schemeClr val="bg1"/>
                </a:solidFill>
              </a:rPr>
              <a:t>://</a:t>
            </a:r>
            <a:r>
              <a:rPr lang="en-US" sz="4800" b="1" dirty="0">
                <a:solidFill>
                  <a:schemeClr val="bg1"/>
                </a:solidFill>
              </a:rPr>
              <a:t>aka.ms/data2text-studio  </a:t>
            </a:r>
            <a:r>
              <a:rPr lang="en-US" sz="4800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sz="4800" b="1" dirty="0" smtClean="0">
                <a:solidFill>
                  <a:schemeClr val="bg1"/>
                </a:solidFill>
              </a:rPr>
              <a:t>Contact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jinpwang@microsoft.com</a:t>
            </a:r>
            <a:r>
              <a:rPr lang="en-US" sz="4800" b="1" dirty="0" smtClean="0">
                <a:solidFill>
                  <a:schemeClr val="bg1"/>
                </a:solidFill>
              </a:rPr>
              <a:t>	   </a:t>
            </a:r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5B131-BDD2-429C-B7C3-0520D229F036}"/>
              </a:ext>
            </a:extLst>
          </p:cNvPr>
          <p:cNvSpPr txBox="1"/>
          <p:nvPr/>
        </p:nvSpPr>
        <p:spPr>
          <a:xfrm>
            <a:off x="13009349" y="24441678"/>
            <a:ext cx="645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❶ Upload data to train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EA16EA-B735-4371-ADF4-33C5AD3CD635}"/>
              </a:ext>
            </a:extLst>
          </p:cNvPr>
          <p:cNvSpPr txBox="1"/>
          <p:nvPr/>
        </p:nvSpPr>
        <p:spPr>
          <a:xfrm>
            <a:off x="19903555" y="24460614"/>
            <a:ext cx="652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❷ Improve model if necessary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0A811-8C90-4986-840C-6040CAA4EF78}"/>
              </a:ext>
            </a:extLst>
          </p:cNvPr>
          <p:cNvSpPr txBox="1"/>
          <p:nvPr/>
        </p:nvSpPr>
        <p:spPr>
          <a:xfrm>
            <a:off x="12868922" y="32774019"/>
            <a:ext cx="670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❸ Preview the generation texts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40B62-E793-4EF8-BD57-3083F6DAEDAB}"/>
              </a:ext>
            </a:extLst>
          </p:cNvPr>
          <p:cNvSpPr txBox="1"/>
          <p:nvPr/>
        </p:nvSpPr>
        <p:spPr>
          <a:xfrm>
            <a:off x="19648477" y="32774018"/>
            <a:ext cx="724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❹ Call the API to generation texts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96C4E-B01A-4A05-BC21-E3913340D0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55" b="16916"/>
          <a:stretch/>
        </p:blipFill>
        <p:spPr>
          <a:xfrm>
            <a:off x="19896982" y="17820014"/>
            <a:ext cx="6558351" cy="644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DA69A-C504-49D4-839C-25CFB78E88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74" b="9200"/>
          <a:stretch/>
        </p:blipFill>
        <p:spPr>
          <a:xfrm>
            <a:off x="20114066" y="25766661"/>
            <a:ext cx="6258062" cy="6731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6EBE2-653D-4F22-AA20-FBBB4A041E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4151"/>
          <a:stretch/>
        </p:blipFill>
        <p:spPr>
          <a:xfrm>
            <a:off x="13005851" y="17820013"/>
            <a:ext cx="6459340" cy="644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810A61-67FA-4495-9D4A-D496114CFB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737" b="3979"/>
          <a:stretch/>
        </p:blipFill>
        <p:spPr>
          <a:xfrm>
            <a:off x="13046493" y="25766661"/>
            <a:ext cx="6415200" cy="6731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119" y="304251"/>
            <a:ext cx="4552389" cy="2013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2" y="409995"/>
            <a:ext cx="1971675" cy="1971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5" y="323637"/>
            <a:ext cx="2536827" cy="207741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737" y="26599673"/>
            <a:ext cx="11295518" cy="43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3CDCCC-42A0-48E1-A4E8-C348E728BA32}">
  <we:reference id="06307094-4f28-406c-b36c-3f492a93f22c" version="1.0.0.0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15E6C4E75F344A394C065E20875BB" ma:contentTypeVersion="7" ma:contentTypeDescription="Create a new document." ma:contentTypeScope="" ma:versionID="b74fc0be14638a9a480af9283e79c9ef">
  <xsd:schema xmlns:xsd="http://www.w3.org/2001/XMLSchema" xmlns:xs="http://www.w3.org/2001/XMLSchema" xmlns:p="http://schemas.microsoft.com/office/2006/metadata/properties" xmlns:ns2="be636638-37ff-454e-9a3a-28cce705653d" xmlns:ns3="72f4a59b-6e21-4eb3-b3e5-0d5479fa1c52" targetNamespace="http://schemas.microsoft.com/office/2006/metadata/properties" ma:root="true" ma:fieldsID="6b7e6230640186e08b3b38e727a65e44" ns2:_="" ns3:_="">
    <xsd:import namespace="be636638-37ff-454e-9a3a-28cce705653d"/>
    <xsd:import namespace="72f4a59b-6e21-4eb3-b3e5-0d5479fa1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36638-37ff-454e-9a3a-28cce7056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4a59b-6e21-4eb3-b3e5-0d5479fa1c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F173F-B221-483D-AAFF-3BA5027D4A40}">
  <ds:schemaRefs>
    <ds:schemaRef ds:uri="http://schemas.microsoft.com/office/infopath/2007/PartnerControls"/>
    <ds:schemaRef ds:uri="be636638-37ff-454e-9a3a-28cce705653d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72f4a59b-6e21-4eb3-b3e5-0d5479fa1c52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10F9EA-C563-47CC-BABC-5F885B63A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636638-37ff-454e-9a3a-28cce705653d"/>
    <ds:schemaRef ds:uri="72f4a59b-6e21-4eb3-b3e5-0d5479fa1c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4DD82-2B44-4BC6-A6F8-31CBB48AAB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182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Segoe UI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Zinser</dc:creator>
  <cp:lastModifiedBy>Dou Longxu</cp:lastModifiedBy>
  <cp:revision>68</cp:revision>
  <dcterms:created xsi:type="dcterms:W3CDTF">2017-12-19T00:16:32Z</dcterms:created>
  <dcterms:modified xsi:type="dcterms:W3CDTF">2018-10-09T12:08:42Z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0x010100F3E15E6C4E75F344A394C065E20875BB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jimpi@microsoft.com</vt:lpwstr>
  </property>
  <property fmtid="{D5CDD505-2E9C-101B-9397-08002B2CF9AE}" pid="6" name="MSIP_Label_f42aa342-8706-4288-bd11-ebb85995028c_SetDate">
    <vt:lpwstr>2018-02-22T23:24:03.0417906Z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