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1" r:id="rId4"/>
    <p:sldId id="272" r:id="rId5"/>
    <p:sldId id="264" r:id="rId6"/>
    <p:sldId id="257" r:id="rId7"/>
    <p:sldId id="265" r:id="rId8"/>
    <p:sldId id="274" r:id="rId9"/>
    <p:sldId id="266" r:id="rId10"/>
    <p:sldId id="260" r:id="rId11"/>
    <p:sldId id="261" r:id="rId12"/>
    <p:sldId id="275" r:id="rId13"/>
    <p:sldId id="258" r:id="rId14"/>
    <p:sldId id="262" r:id="rId15"/>
    <p:sldId id="270" r:id="rId16"/>
    <p:sldId id="267" r:id="rId17"/>
    <p:sldId id="268" r:id="rId18"/>
    <p:sldId id="263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84763" autoAdjust="0"/>
  </p:normalViewPr>
  <p:slideViewPr>
    <p:cSldViewPr snapToGrid="0">
      <p:cViewPr varScale="1">
        <p:scale>
          <a:sx n="97" d="100"/>
          <a:sy n="97" d="100"/>
        </p:scale>
        <p:origin x="11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549D-2847-4717-AF85-8CBFF90D5328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7147-ACF5-4C74-94DA-DF647BFA4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依存语法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(Dependency Parsing, DP)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通过分析语言单位内成分之间的依存关系揭示其句法结构。 直观来讲，依存句法分析识别句子中的“主谓宾”、“定状补”这些语法成分，并分析各成分之间的关系。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Many dependency parsers treat attachment decisions and syntactic relation labeling as two independent tasks, despite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Nsubj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名词性主语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Ccomp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补语从句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Xcomp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开放主语从句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two types of relations: (1) verbs dominate nouns and adverbs through a dependency relation; (2) verbs and nouns are linked through a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relation.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question checks the feasibility of learning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patterns from a limited amount of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with Turkish (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) having the fewest at 34, and Galician (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) having the most at 298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observe that in general, languages with higher degree of flexibility in word order tend to generate more patterns in the 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5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further show that our approach is not limited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 a particular treebank annotation style. We apply our method to parsing another grammar formalism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7147-ACF5-4C74-94DA-DF647BFA48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7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4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4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4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15E9-9860-48BF-AF0E-70BB04904F89}" type="datetimeFigureOut">
              <a:rPr lang="zh-CN" altLang="en-US" smtClean="0"/>
              <a:t>2018/9/6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9744-DD31-4ECB-AFC1-B60C356CA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2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21207-iHome/p/604896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5710" y="1214438"/>
            <a:ext cx="10575073" cy="2387600"/>
          </a:xfrm>
        </p:spPr>
        <p:txBody>
          <a:bodyPr/>
          <a:lstStyle/>
          <a:p>
            <a:r>
              <a:rPr lang="en-US" altLang="zh-CN" dirty="0" err="1" smtClean="0"/>
              <a:t>Valency</a:t>
            </a:r>
            <a:r>
              <a:rPr lang="en-US" altLang="zh-CN" dirty="0" smtClean="0"/>
              <a:t>-Augmented Dependency Parsing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55332" cy="2576820"/>
          </a:xfrm>
        </p:spPr>
        <p:txBody>
          <a:bodyPr>
            <a:normAutofit fontScale="92500" lnSpcReduction="10000"/>
          </a:bodyPr>
          <a:lstStyle/>
          <a:p>
            <a:endParaRPr lang="en-US" altLang="zh-CN" sz="3000" dirty="0" smtClean="0"/>
          </a:p>
          <a:p>
            <a:r>
              <a:rPr lang="en-US" altLang="zh-CN" sz="3000" dirty="0" smtClean="0"/>
              <a:t>Author: </a:t>
            </a:r>
            <a:r>
              <a:rPr lang="en-US" altLang="zh-CN" sz="3000" dirty="0" err="1" smtClean="0"/>
              <a:t>Tianze</a:t>
            </a:r>
            <a:r>
              <a:rPr lang="en-US" altLang="zh-CN" sz="3000" dirty="0" smtClean="0"/>
              <a:t> Shi, Lillian </a:t>
            </a:r>
            <a:r>
              <a:rPr lang="en-US" altLang="zh-CN" sz="3000" dirty="0"/>
              <a:t>Lee (Cornell University</a:t>
            </a:r>
            <a:r>
              <a:rPr lang="en-US" altLang="zh-CN" sz="3000" dirty="0" smtClean="0"/>
              <a:t>)</a:t>
            </a:r>
          </a:p>
          <a:p>
            <a:r>
              <a:rPr lang="en-US" altLang="zh-CN" sz="3000" dirty="0" smtClean="0"/>
              <a:t>EMNLP 2018</a:t>
            </a:r>
          </a:p>
          <a:p>
            <a:pPr algn="r"/>
            <a:r>
              <a:rPr lang="en-US" altLang="zh-CN" dirty="0" smtClean="0"/>
              <a:t> 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Presenter: Longxu Dou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Extraction of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patterns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probabilistic model for tagging these patterns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joint decoding process by considering the number and types of each token's syntactic dependents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How well do the extracted patterns generalize to unseen data?</a:t>
            </a:r>
            <a:r>
              <a:rPr lang="en-US" altLang="zh-CN" sz="4900" dirty="0"/>
              <a:t/>
            </a:r>
            <a:br>
              <a:rPr lang="en-US" altLang="zh-CN" sz="49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average number of </a:t>
            </a:r>
            <a:r>
              <a:rPr lang="en-US" altLang="zh-CN" dirty="0" err="1"/>
              <a:t>valency</a:t>
            </a:r>
            <a:r>
              <a:rPr lang="en-US" altLang="zh-CN" dirty="0"/>
              <a:t> patterns we extract is 110.4 per training </a:t>
            </a:r>
            <a:r>
              <a:rPr lang="en-US" altLang="zh-CN" dirty="0" smtClean="0"/>
              <a:t>treebank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On average, out of the 55.4 patterns </a:t>
            </a:r>
            <a:r>
              <a:rPr lang="en-US" altLang="zh-CN" dirty="0" smtClean="0"/>
              <a:t>observed </a:t>
            </a:r>
            <a:r>
              <a:rPr lang="en-US" altLang="zh-CN" dirty="0"/>
              <a:t>in the </a:t>
            </a:r>
            <a:r>
              <a:rPr lang="en-US" altLang="zh-CN" dirty="0" err="1" smtClean="0"/>
              <a:t>goldstandard</a:t>
            </a:r>
            <a:r>
              <a:rPr lang="en-US" altLang="zh-CN" dirty="0" smtClean="0"/>
              <a:t> </a:t>
            </a:r>
            <a:r>
              <a:rPr lang="en-US" altLang="zh-CN" dirty="0"/>
              <a:t>test sets, only </a:t>
            </a:r>
            <a:r>
              <a:rPr lang="en-US" altLang="zh-CN" dirty="0" smtClean="0"/>
              <a:t>5.5 are </a:t>
            </a:r>
            <a:r>
              <a:rPr lang="en-US" altLang="zh-CN" dirty="0"/>
              <a:t>new and unseen with respect to </a:t>
            </a:r>
            <a:r>
              <a:rPr lang="en-US" altLang="zh-CN" dirty="0" smtClean="0"/>
              <a:t>training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In comparison, 36.2% of the word types </a:t>
            </a:r>
            <a:r>
              <a:rPr lang="en-US" altLang="zh-CN" dirty="0" smtClean="0"/>
              <a:t>appearing </a:t>
            </a:r>
            <a:r>
              <a:rPr lang="en-US" altLang="zh-CN" dirty="0"/>
              <a:t>in the test sets are not seen during training.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7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6821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 </a:t>
            </a:r>
            <a:r>
              <a:rPr lang="en-US" altLang="zh-CN" dirty="0" smtClean="0"/>
              <a:t>SOTA </a:t>
            </a:r>
            <a:r>
              <a:rPr lang="en-US" altLang="zh-CN" dirty="0"/>
              <a:t>parsers already capture the notion of </a:t>
            </a:r>
            <a:r>
              <a:rPr lang="en-US" altLang="zh-CN" dirty="0" err="1"/>
              <a:t>valency</a:t>
            </a:r>
            <a:r>
              <a:rPr lang="en-US" altLang="zh-CN" dirty="0"/>
              <a:t> implicitly, though they are not explicitly optimized for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All systems </a:t>
            </a:r>
            <a:r>
              <a:rPr lang="en-US" altLang="zh-CN" dirty="0"/>
              <a:t>are remarkably “hallucinatory” in inventing </a:t>
            </a:r>
            <a:r>
              <a:rPr lang="en-US" altLang="zh-CN" dirty="0" err="1"/>
              <a:t>valency</a:t>
            </a:r>
            <a:r>
              <a:rPr lang="en-US" altLang="zh-CN" dirty="0"/>
              <a:t> relations, </a:t>
            </a:r>
            <a:r>
              <a:rPr lang="en-US" altLang="zh-CN" dirty="0" smtClean="0"/>
              <a:t>introducing </a:t>
            </a:r>
            <a:r>
              <a:rPr lang="en-US" altLang="zh-CN" dirty="0"/>
              <a:t>16.8 to 35.5 new </a:t>
            </a:r>
            <a:r>
              <a:rPr lang="en-US" altLang="zh-CN" dirty="0" err="1"/>
              <a:t>valency</a:t>
            </a:r>
            <a:r>
              <a:rPr lang="en-US" altLang="zh-CN" dirty="0"/>
              <a:t> patterns, sig- </a:t>
            </a:r>
            <a:r>
              <a:rPr lang="en-US" altLang="zh-CN" dirty="0" err="1"/>
              <a:t>nificantly</a:t>
            </a:r>
            <a:r>
              <a:rPr lang="en-US" altLang="zh-CN" dirty="0"/>
              <a:t> larger than the actual number of unseen patterns.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078797"/>
            <a:ext cx="5116427" cy="24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3748"/>
            <a:ext cx="6944816" cy="1205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2890"/>
            <a:ext cx="5600000" cy="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3" y="4500546"/>
            <a:ext cx="7809524" cy="19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69584" y="3462713"/>
            <a:ext cx="256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supertaggers</a:t>
            </a:r>
          </a:p>
        </p:txBody>
      </p:sp>
      <p:sp>
        <p:nvSpPr>
          <p:cNvPr id="7" name="右箭头 6"/>
          <p:cNvSpPr/>
          <p:nvPr/>
        </p:nvSpPr>
        <p:spPr>
          <a:xfrm>
            <a:off x="6563248" y="3663958"/>
            <a:ext cx="665584" cy="2616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Decoding: Eisner's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96" y="1416049"/>
            <a:ext cx="11233596" cy="50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82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Decoding: A</a:t>
            </a:r>
            <a:r>
              <a:rPr lang="en-US" altLang="zh-CN" baseline="30000" dirty="0" smtClean="0"/>
              <a:t>* </a:t>
            </a:r>
            <a:r>
              <a:rPr lang="en-US" altLang="zh-CN" dirty="0" smtClean="0"/>
              <a:t> Parsing</a:t>
            </a:r>
            <a:endParaRPr lang="zh-CN" altLang="en-US" baseline="30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06" y="0"/>
            <a:ext cx="4758207" cy="68974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5029" y="1567354"/>
            <a:ext cx="52856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A: open list</a:t>
            </a:r>
          </a:p>
          <a:p>
            <a:r>
              <a:rPr lang="en-US" altLang="zh-CN" sz="3200" dirty="0" smtClean="0"/>
              <a:t>C: close list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/>
              <a:t>B</a:t>
            </a:r>
            <a:r>
              <a:rPr lang="en-US" altLang="zh-CN" sz="3200" dirty="0" smtClean="0"/>
              <a:t>log about A</a:t>
            </a:r>
            <a:r>
              <a:rPr lang="en-US" altLang="zh-CN" sz="3200" baseline="30000" dirty="0"/>
              <a:t>* </a:t>
            </a:r>
            <a:r>
              <a:rPr lang="en-US" altLang="zh-CN" sz="3200" baseline="30000" dirty="0" smtClean="0"/>
              <a:t> </a:t>
            </a:r>
            <a:r>
              <a:rPr lang="en-US" altLang="zh-CN" sz="3200" dirty="0" smtClean="0"/>
              <a:t> algorithm:</a:t>
            </a:r>
            <a:endParaRPr lang="en-US" altLang="zh-CN" sz="3200" baseline="30000" dirty="0" smtClean="0"/>
          </a:p>
          <a:p>
            <a:r>
              <a:rPr lang="en-US" altLang="zh-CN" sz="3200" dirty="0" smtClean="0">
                <a:hlinkClick r:id="rId3"/>
              </a:rPr>
              <a:t>https</a:t>
            </a:r>
            <a:r>
              <a:rPr lang="en-US" altLang="zh-CN" sz="3200" dirty="0">
                <a:hlinkClick r:id="rId3"/>
              </a:rPr>
              <a:t>://</a:t>
            </a:r>
            <a:r>
              <a:rPr lang="en-US" altLang="zh-CN" sz="3200" dirty="0" smtClean="0">
                <a:hlinkClick r:id="rId3"/>
              </a:rPr>
              <a:t>www.cnblogs.com/21207-iHome/p/6048969.html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012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/>
              <a:t>results on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0" y="1875908"/>
            <a:ext cx="11187280" cy="43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/>
              <a:t>results on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38" y="1271240"/>
            <a:ext cx="8648386" cy="5485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4254" y="2464420"/>
            <a:ext cx="1561170" cy="1628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4762" y="1690688"/>
            <a:ext cx="2531326" cy="101905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 Tree Adjoining </a:t>
            </a:r>
            <a:r>
              <a:rPr lang="en-US" altLang="zh-CN" dirty="0" smtClean="0"/>
              <a:t>Grammar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599" y="1876458"/>
            <a:ext cx="11492802" cy="37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on PP </a:t>
            </a:r>
            <a:r>
              <a:rPr lang="en-US" altLang="zh-CN" dirty="0" smtClean="0"/>
              <a:t>Attachment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8952"/>
            <a:ext cx="9642116" cy="28737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5309089"/>
            <a:ext cx="11063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can be a general method for training parsers to focus on </a:t>
            </a:r>
            <a:r>
              <a:rPr lang="zh-CN" altLang="en-US" sz="2400" dirty="0">
                <a:solidFill>
                  <a:srgbClr val="FF0000"/>
                </a:solidFill>
              </a:rPr>
              <a:t>specific subsets </a:t>
            </a:r>
            <a:r>
              <a:rPr lang="zh-CN" altLang="en-US" sz="2400" dirty="0"/>
              <a:t>of syntactic relations</a:t>
            </a:r>
            <a:r>
              <a:rPr lang="zh-CN" altLang="en-US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9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Dependencies are often good for semantic </a:t>
            </a:r>
            <a:r>
              <a:rPr lang="en-US" altLang="zh-CN" dirty="0" smtClean="0"/>
              <a:t>tasks, as </a:t>
            </a:r>
            <a:r>
              <a:rPr lang="en-US" altLang="zh-CN" dirty="0"/>
              <a:t>related words are close in the tree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81" y="3110296"/>
            <a:ext cx="9352381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466" y="249378"/>
            <a:ext cx="12565284" cy="1325563"/>
          </a:xfrm>
        </p:spPr>
        <p:txBody>
          <a:bodyPr/>
          <a:lstStyle/>
          <a:p>
            <a:r>
              <a:rPr lang="en-US" altLang="zh-CN" dirty="0" smtClean="0"/>
              <a:t>Baseline Architecture</a:t>
            </a:r>
            <a:r>
              <a:rPr lang="en-US" altLang="zh-CN" sz="3200" dirty="0" smtClean="0"/>
              <a:t>-Stanford's Graph-based Parser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643"/>
            <a:ext cx="12005481" cy="33829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61499" y="2280212"/>
            <a:ext cx="2025570" cy="18403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39468" y="2280211"/>
            <a:ext cx="2025570" cy="18403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1" y="165615"/>
            <a:ext cx="9177454" cy="66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Relation labels carry important subcategorization information.</a:t>
            </a:r>
          </a:p>
          <a:p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=&gt;Explicitly models </a:t>
            </a:r>
            <a:r>
              <a:rPr lang="en-US" altLang="zh-CN" sz="3600" dirty="0" smtClean="0">
                <a:solidFill>
                  <a:srgbClr val="FF0000"/>
                </a:solidFill>
              </a:rPr>
              <a:t>sub-categorization</a:t>
            </a:r>
            <a:r>
              <a:rPr lang="en-US" altLang="zh-CN" sz="3600" dirty="0" smtClean="0"/>
              <a:t> of (some) syntactic dependents as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valency</a:t>
            </a:r>
            <a:r>
              <a:rPr lang="en-US" altLang="zh-CN" sz="3600" dirty="0" smtClean="0">
                <a:solidFill>
                  <a:srgbClr val="FF0000"/>
                </a:solidFill>
              </a:rPr>
              <a:t> patterns (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supertags</a:t>
            </a:r>
            <a:r>
              <a:rPr lang="en-US" altLang="zh-CN" sz="3600" dirty="0" smtClean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Valency</a:t>
            </a:r>
            <a:r>
              <a:rPr lang="en-US" altLang="zh-CN" dirty="0" smtClean="0"/>
              <a:t> Patterns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63" y="2109130"/>
            <a:ext cx="7085653" cy="277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43" y="3999359"/>
            <a:ext cx="3764477" cy="4460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43" y="2392035"/>
            <a:ext cx="3933603" cy="484515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7531892" y="2392035"/>
            <a:ext cx="685802" cy="23895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34137" y="3281992"/>
            <a:ext cx="969167" cy="6096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38818" y="5454445"/>
            <a:ext cx="10137182" cy="499771"/>
            <a:chOff x="574361" y="5859187"/>
            <a:chExt cx="8424496" cy="4022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2530" y="5859187"/>
              <a:ext cx="2476190" cy="4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361" y="5925854"/>
              <a:ext cx="3514286" cy="3333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2243" y="5925854"/>
              <a:ext cx="1246614" cy="31913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088647" y="5889855"/>
              <a:ext cx="353883" cy="3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: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47537" y="5889855"/>
              <a:ext cx="1038096" cy="37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, where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Three node types when analyzing simple predicates:</a:t>
            </a:r>
          </a:p>
          <a:p>
            <a:pPr lvl="1"/>
            <a:r>
              <a:rPr lang="en-US" altLang="zh-CN" b="1" dirty="0" smtClean="0"/>
              <a:t>verb</a:t>
            </a:r>
            <a:r>
              <a:rPr lang="en-US" altLang="zh-CN" dirty="0" smtClean="0"/>
              <a:t> equivalents that describe actions and events</a:t>
            </a:r>
          </a:p>
          <a:p>
            <a:pPr lvl="1"/>
            <a:r>
              <a:rPr lang="en-US" altLang="zh-CN" b="1" dirty="0" smtClean="0"/>
              <a:t>noun</a:t>
            </a:r>
            <a:r>
              <a:rPr lang="en-US" altLang="zh-CN" dirty="0" smtClean="0"/>
              <a:t> equivalents as the arguments of the events</a:t>
            </a:r>
          </a:p>
          <a:p>
            <a:pPr lvl="1"/>
            <a:r>
              <a:rPr lang="en-US" altLang="zh-CN" b="1" dirty="0" smtClean="0"/>
              <a:t>adverb</a:t>
            </a:r>
            <a:r>
              <a:rPr lang="en-US" altLang="zh-CN" dirty="0" smtClean="0"/>
              <a:t> equivalents for detailing the circumstances.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valency</a:t>
            </a:r>
            <a:r>
              <a:rPr lang="en-US" altLang="zh-CN" dirty="0" smtClean="0"/>
              <a:t> of an atom determines the number of bonds it can engage in.</a:t>
            </a:r>
          </a:p>
          <a:p>
            <a:endParaRPr lang="en-US" altLang="zh-CN" dirty="0"/>
          </a:p>
          <a:p>
            <a:r>
              <a:rPr lang="en-US" altLang="zh-CN" dirty="0"/>
              <a:t>A verb can attract a certain number of arguments</a:t>
            </a:r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5472414" y="4709507"/>
            <a:ext cx="4191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182" y="3784922"/>
            <a:ext cx="10486664" cy="2754774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</a:t>
            </a:r>
            <a:r>
              <a:rPr lang="en-US" altLang="zh-CN" dirty="0"/>
              <a:t>relations from the </a:t>
            </a:r>
            <a:r>
              <a:rPr lang="en-US" altLang="zh-CN" dirty="0" smtClean="0"/>
              <a:t>UD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" y="1434448"/>
            <a:ext cx="10638972" cy="5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 of syntactic relations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343153"/>
            <a:ext cx="7832542" cy="51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538</Words>
  <Application>Microsoft Office PowerPoint</Application>
  <PresentationFormat>宽屏</PresentationFormat>
  <Paragraphs>82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Valency-Augmented Dependency Parsing</vt:lpstr>
      <vt:lpstr>Dependency Parsing</vt:lpstr>
      <vt:lpstr>Baseline Architecture-Stanford's Graph-based Parser</vt:lpstr>
      <vt:lpstr>PowerPoint 演示文稿</vt:lpstr>
      <vt:lpstr>Motivation </vt:lpstr>
      <vt:lpstr>Valency Patterns</vt:lpstr>
      <vt:lpstr>Language Background</vt:lpstr>
      <vt:lpstr>Dependency relations from the UD</vt:lpstr>
      <vt:lpstr>Sets of syntactic relations</vt:lpstr>
      <vt:lpstr>Pipeline</vt:lpstr>
      <vt:lpstr> How well do the extracted patterns generalize to unseen data? </vt:lpstr>
      <vt:lpstr>Do SOTA parsers already capture the notion of valency implicitly, though they are not explicitly optimized for it?</vt:lpstr>
      <vt:lpstr>Overview</vt:lpstr>
      <vt:lpstr>Decoding: Eisner's algorithm</vt:lpstr>
      <vt:lpstr>Decoding: A*  Parsing</vt:lpstr>
      <vt:lpstr>Experimental results on UD</vt:lpstr>
      <vt:lpstr>Experimental results on UD</vt:lpstr>
      <vt:lpstr>Parsing Tree Adjoining Grammar</vt:lpstr>
      <vt:lpstr>Case Study on PP 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Valency-Augmented Dependency Parsing Tianze</dc:title>
  <dc:creator>Dou Longxu</dc:creator>
  <cp:lastModifiedBy>Dou Longxu</cp:lastModifiedBy>
  <cp:revision>92</cp:revision>
  <dcterms:created xsi:type="dcterms:W3CDTF">2018-09-05T10:46:47Z</dcterms:created>
  <dcterms:modified xsi:type="dcterms:W3CDTF">2018-09-06T11:22:40Z</dcterms:modified>
</cp:coreProperties>
</file>