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2" r:id="rId5"/>
    <p:sldId id="258" r:id="rId6"/>
    <p:sldId id="260" r:id="rId7"/>
    <p:sldId id="259" r:id="rId8"/>
    <p:sldId id="270" r:id="rId9"/>
    <p:sldId id="266" r:id="rId10"/>
    <p:sldId id="267" r:id="rId11"/>
    <p:sldId id="264" r:id="rId12"/>
    <p:sldId id="271" r:id="rId13"/>
    <p:sldId id="261" r:id="rId14"/>
    <p:sldId id="265" r:id="rId15"/>
    <p:sldId id="262" r:id="rId16"/>
    <p:sldId id="263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0123FE4-F03A-4E23-B5CD-31240F38097B}">
          <p14:sldIdLst>
            <p14:sldId id="256"/>
            <p14:sldId id="268"/>
            <p14:sldId id="269"/>
            <p14:sldId id="272"/>
            <p14:sldId id="258"/>
            <p14:sldId id="260"/>
            <p14:sldId id="259"/>
            <p14:sldId id="270"/>
            <p14:sldId id="266"/>
            <p14:sldId id="267"/>
            <p14:sldId id="264"/>
            <p14:sldId id="271"/>
            <p14:sldId id="261"/>
            <p14:sldId id="265"/>
            <p14:sldId id="262"/>
            <p14:sldId id="263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FB944-DE7B-445F-9BEA-90C0CDD68213}" type="datetimeFigureOut">
              <a:rPr lang="zh-CN" altLang="en-US" smtClean="0"/>
              <a:t>2018/8/9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C8C9-45E5-4D85-84C1-11ACD12B8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44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3C8C9-45E5-4D85-84C1-11ACD12B8B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1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8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9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3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6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1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5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7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5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CF4E-6F28-471F-96B2-F6FE70E2D1C5}" type="datetimeFigureOut">
              <a:rPr lang="zh-CN" altLang="en-US" smtClean="0"/>
              <a:t>2018/8/8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936B-B659-48FE-AC0D-F861DC199C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5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Coarse-to-Fine Decoding for Neural Semantic Parsing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--Longxu Dou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Language to Source 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08362"/>
            <a:ext cx="4333875" cy="44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13212"/>
            <a:ext cx="6172200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1825"/>
            <a:ext cx="11115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Language to SQL</a:t>
            </a:r>
            <a:r>
              <a:rPr lang="en-US" altLang="zh-CN" sz="2400" dirty="0" smtClean="0"/>
              <a:t>- Table-Aware Input Encode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5" y="2877980"/>
            <a:ext cx="6814286" cy="47561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3288805"/>
            <a:ext cx="3962400" cy="476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150" y="3865067"/>
            <a:ext cx="2660650" cy="595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0" y="4560558"/>
            <a:ext cx="2945828" cy="5477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150" y="5256049"/>
            <a:ext cx="2406675" cy="867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" y="1540753"/>
            <a:ext cx="11449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Natural Language to SQL</a:t>
            </a:r>
            <a:r>
              <a:rPr lang="en-US" altLang="zh-CN" sz="2400" dirty="0" smtClean="0"/>
              <a:t>- WHERE Clause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9" y="2260600"/>
            <a:ext cx="5373878" cy="4127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39" y="2094145"/>
            <a:ext cx="5725561" cy="1192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031" y="3126018"/>
            <a:ext cx="3540542" cy="4873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031" y="4318230"/>
            <a:ext cx="5277540" cy="1759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0" y="1046395"/>
            <a:ext cx="11449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Accuracies on GEO and ATIS.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82" y="1423291"/>
            <a:ext cx="4903417" cy="4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 results.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334178"/>
            <a:ext cx="5838825" cy="49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0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results on </a:t>
            </a:r>
            <a:r>
              <a:rPr lang="en-US" altLang="zh-CN" dirty="0" smtClean="0"/>
              <a:t>WIKISQL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128" y="1690688"/>
            <a:ext cx="54806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Sketch accuracy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825625"/>
            <a:ext cx="8162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9500" cy="4351338"/>
          </a:xfrm>
        </p:spPr>
        <p:txBody>
          <a:bodyPr/>
          <a:lstStyle/>
          <a:p>
            <a:r>
              <a:rPr lang="en-US" altLang="zh-CN" sz="3200" dirty="0" smtClean="0"/>
              <a:t>Contribution</a:t>
            </a:r>
          </a:p>
          <a:p>
            <a:pPr lvl="1"/>
            <a:r>
              <a:rPr lang="en-US" altLang="zh-CN" sz="2800" dirty="0" smtClean="0"/>
              <a:t>Present some methods to obtain training including sketch a.</a:t>
            </a:r>
          </a:p>
          <a:p>
            <a:pPr lvl="1"/>
            <a:r>
              <a:rPr lang="en-US" altLang="zh-CN" sz="2800" dirty="0" smtClean="0"/>
              <a:t>Ablation study</a:t>
            </a:r>
          </a:p>
          <a:p>
            <a:pPr lvl="1"/>
            <a:endParaRPr lang="en-US" altLang="zh-CN" sz="2800" dirty="0" smtClean="0"/>
          </a:p>
          <a:p>
            <a:r>
              <a:rPr lang="en-US" altLang="zh-CN" sz="3200" dirty="0" smtClean="0"/>
              <a:t>Future work</a:t>
            </a:r>
            <a:endParaRPr lang="zh-CN" altLang="en-US" sz="3200" dirty="0"/>
          </a:p>
          <a:p>
            <a:pPr lvl="1"/>
            <a:r>
              <a:rPr lang="en-US" altLang="zh-CN" sz="2800" dirty="0"/>
              <a:t>Weakly supervised </a:t>
            </a:r>
            <a:r>
              <a:rPr lang="en-US" altLang="zh-CN" sz="2800" dirty="0" smtClean="0"/>
              <a:t>learning: </a:t>
            </a:r>
            <a:r>
              <a:rPr lang="en-US" altLang="zh-CN" sz="2800" dirty="0"/>
              <a:t>Learn from (question, answer) </a:t>
            </a:r>
            <a:r>
              <a:rPr lang="en-US" altLang="zh-CN" sz="2800" dirty="0" smtClean="0"/>
              <a:t>pairs</a:t>
            </a:r>
            <a:endParaRPr lang="zh-CN" altLang="en-US" sz="2800" dirty="0"/>
          </a:p>
          <a:p>
            <a:pPr lvl="1"/>
            <a:r>
              <a:rPr lang="en-US" altLang="zh-CN" sz="2800" dirty="0"/>
              <a:t>Utilize parsing results of </a:t>
            </a:r>
            <a:r>
              <a:rPr lang="en-US" altLang="zh-CN" sz="2800" dirty="0" smtClean="0"/>
              <a:t>questions: CCG </a:t>
            </a:r>
            <a:r>
              <a:rPr lang="en-US" altLang="zh-CN" sz="2800" dirty="0"/>
              <a:t>/ Dependency / AMR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Parsing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788"/>
            <a:ext cx="7882221" cy="48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700" y="-22345"/>
            <a:ext cx="10515600" cy="1325563"/>
          </a:xfrm>
        </p:spPr>
        <p:txBody>
          <a:bodyPr/>
          <a:lstStyle/>
          <a:p>
            <a:r>
              <a:rPr lang="en-US" altLang="zh-CN" dirty="0"/>
              <a:t>Semantic Parsing -SOTA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61918"/>
            <a:ext cx="9042400" cy="555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Coarse-to-fine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/>
              <a:t>S</a:t>
            </a:r>
            <a:r>
              <a:rPr lang="en-US" altLang="zh-CN" sz="3600" b="1" dirty="0" smtClean="0"/>
              <a:t>yntactic </a:t>
            </a:r>
            <a:r>
              <a:rPr lang="en-US" altLang="zh-CN" sz="3600" b="1" dirty="0"/>
              <a:t>P</a:t>
            </a:r>
            <a:r>
              <a:rPr lang="en-US" altLang="zh-CN" sz="3600" b="1" dirty="0" smtClean="0"/>
              <a:t>arsing</a:t>
            </a:r>
          </a:p>
          <a:p>
            <a:pPr marL="0" indent="0">
              <a:buNone/>
            </a:pPr>
            <a:r>
              <a:rPr lang="en-US" altLang="zh-CN" dirty="0" smtClean="0"/>
              <a:t>Use coarse lexical entries or macro grammars to reduce the search space of semantic parsers.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600" b="1" dirty="0" smtClean="0"/>
              <a:t>Program Synthesis</a:t>
            </a:r>
          </a:p>
          <a:p>
            <a:pPr marL="0" indent="0">
              <a:buNone/>
            </a:pPr>
            <a:r>
              <a:rPr lang="en-US" altLang="zh-CN" dirty="0" smtClean="0"/>
              <a:t>Map </a:t>
            </a:r>
            <a:r>
              <a:rPr lang="en-US" altLang="zh-CN" dirty="0"/>
              <a:t>a sentence into SQL sketches which are completed using program synthesis techniques and iteratively repaired if they are faulty.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7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05" y="1690688"/>
            <a:ext cx="11689995" cy="45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895475"/>
            <a:ext cx="6515100" cy="91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833687"/>
            <a:ext cx="6905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rchitecture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5" y="1597205"/>
            <a:ext cx="11928449" cy="46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 and Inference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450" y="2143919"/>
            <a:ext cx="6362700" cy="1047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37" y="4060825"/>
            <a:ext cx="3895725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0" y="5158581"/>
            <a:ext cx="800100" cy="419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75" y="5101828"/>
            <a:ext cx="3067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Natural Language to Logical Form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55345"/>
            <a:ext cx="4572000" cy="376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2888"/>
            <a:ext cx="845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143</Words>
  <Application>Microsoft Office PowerPoint</Application>
  <PresentationFormat>宽屏</PresentationFormat>
  <Paragraphs>31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Coarse-to-Fine Decoding for Neural Semantic Parsing</vt:lpstr>
      <vt:lpstr>Semantic Parsing</vt:lpstr>
      <vt:lpstr>Semantic Parsing -SOTA</vt:lpstr>
      <vt:lpstr>Coarse-to-fine Methods</vt:lpstr>
      <vt:lpstr>Dataset</vt:lpstr>
      <vt:lpstr>Problem Formulation</vt:lpstr>
      <vt:lpstr>Architecture</vt:lpstr>
      <vt:lpstr>Training and Inference</vt:lpstr>
      <vt:lpstr>Natural Language to Logical Form</vt:lpstr>
      <vt:lpstr>Natural Language to Source Code</vt:lpstr>
      <vt:lpstr>Natural Language to SQL- Table-Aware Input Encode</vt:lpstr>
      <vt:lpstr>Natural Language to SQL- WHERE Clause</vt:lpstr>
      <vt:lpstr>Accuracies on GEO and ATIS.</vt:lpstr>
      <vt:lpstr>DJANGO results.</vt:lpstr>
      <vt:lpstr>Evaluation results on WIKISQL</vt:lpstr>
      <vt:lpstr>Sketch 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Coarse-to-Fine Decoding for Neural Semantic Parsing</dc:title>
  <dc:creator>Dou Longxu</dc:creator>
  <cp:lastModifiedBy>Dou Longxu</cp:lastModifiedBy>
  <cp:revision>30</cp:revision>
  <dcterms:created xsi:type="dcterms:W3CDTF">2018-08-08T11:04:20Z</dcterms:created>
  <dcterms:modified xsi:type="dcterms:W3CDTF">2018-08-09T08:48:44Z</dcterms:modified>
</cp:coreProperties>
</file>