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0. Data setup</a:t>
            </a:r>
            <a:endParaRPr lang="x-none" altLang="en-SG" b="1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4105910"/>
            <a:ext cx="401891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4601845"/>
            <a:ext cx="213360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4144645"/>
            <a:ext cx="2276475" cy="21145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93645" y="4751070"/>
            <a:ext cx="970915" cy="393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3160" y="4221480"/>
            <a:ext cx="866140" cy="566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180" y="630555"/>
            <a:ext cx="4066540" cy="3067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850" y="59055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1. Set data directory in common.py</a:t>
            </a:r>
            <a:endParaRPr lang="x-none" altLang="en-SG">
              <a:latin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51145" y="2114550"/>
            <a:ext cx="3472180" cy="41529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083310" y="4100195"/>
            <a:ext cx="3195320" cy="253365"/>
          </a:xfrm>
          <a:prstGeom prst="roundRect">
            <a:avLst>
              <a:gd name="adj" fmla="val 5000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850" y="1075055"/>
            <a:ext cx="45110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2. To split the train data for training and validation, use make_split() in data_process.py</a:t>
            </a:r>
            <a:endParaRPr lang="x-none" altLang="en-SG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1. Train a model</a:t>
            </a:r>
            <a:endParaRPr lang="x-none" altLang="en-SG" b="1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560195"/>
            <a:ext cx="6977380" cy="5126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990" y="509905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1. Software setup:</a:t>
            </a:r>
            <a:endParaRPr lang="x-none" altLang="en-SG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990" y="821055"/>
            <a:ext cx="432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IDE = pycharm, python 3.6</a:t>
            </a:r>
            <a:endParaRPr lang="x-none" altLang="en-SG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990" y="1132205"/>
            <a:ext cx="432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pytorch 0.4.0</a:t>
            </a:r>
            <a:endParaRPr lang="x-none" altLang="en-SG">
              <a:latin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1885" y="5233035"/>
            <a:ext cx="3333750" cy="148780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1393190"/>
            <a:ext cx="9504680" cy="2618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645" y="50927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Download imagenet pretrain model:</a:t>
            </a:r>
            <a:endParaRPr lang="x-none" altLang="en-SG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9812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2. For example implementation, we use resnet34.</a:t>
            </a:r>
            <a:endParaRPr lang="x-none" altLang="en-SG">
              <a:latin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95420" y="2409190"/>
            <a:ext cx="6551930" cy="18351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538605" y="3056255"/>
            <a:ext cx="1050290" cy="21780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58385" y="3923665"/>
            <a:ext cx="549211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if you use pytorch 0.4.1 and above and has error in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"</a:t>
            </a:r>
            <a:r>
              <a:rPr lang="x-none" altLang="en-SG" sz="1400" i="1">
                <a:solidFill>
                  <a:srgbClr val="FF0000"/>
                </a:solidFill>
                <a:latin typeface="+mn-ea"/>
                <a:sym typeface="+mn-ea"/>
              </a:rPr>
              <a:t>BatchNorm2d = </a:t>
            </a: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SynchronizedBatchNorm2d", use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"BatchNorm2d = nn.BatchNorm2d" instead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431800" y="168275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j-ea"/>
              </a:rPr>
              <a:t>- </a:t>
            </a:r>
            <a:r>
              <a:rPr lang="en-SG" altLang="en-US">
                <a:latin typeface="+mj-ea"/>
              </a:rPr>
              <a:t>model32_resnet34.py </a:t>
            </a:r>
            <a:r>
              <a:rPr lang="x-none" altLang="en-SG">
                <a:latin typeface="+mj-ea"/>
              </a:rPr>
              <a:t>: model definition </a:t>
            </a:r>
            <a:endParaRPr lang="x-none" altLang="en-SG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50292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j-ea"/>
              </a:rPr>
              <a:t>- data.py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data loader</a:t>
            </a:r>
            <a:endParaRPr lang="x-none" altLang="en-SG">
              <a:latin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083310"/>
            <a:ext cx="5676265" cy="187642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368550" y="2156460"/>
            <a:ext cx="2584450" cy="52895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446530" y="1061085"/>
            <a:ext cx="876935" cy="25209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42535" y="2159000"/>
            <a:ext cx="54921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use this function to try drawing to image conversion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70" y="2698115"/>
            <a:ext cx="2228850" cy="3676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35" y="2573655"/>
            <a:ext cx="216217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941070"/>
            <a:ext cx="9457055" cy="5504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445" y="9906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j-ea"/>
              </a:rPr>
              <a:t>- train.py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learn a model</a:t>
            </a:r>
            <a:endParaRPr lang="x-none" altLang="en-SG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955" y="751205"/>
            <a:ext cx="15017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train log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3675" y="3312795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time to load data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3465" y="3182620"/>
            <a:ext cx="5548630" cy="78232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4195" y="396875"/>
            <a:ext cx="110070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>
                <a:latin typeface="+mj-ea"/>
              </a:rPr>
              <a:t>As an example, we will train for 4000 iterations and make a submission</a:t>
            </a:r>
            <a:endParaRPr lang="x-none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870585"/>
            <a:ext cx="8714105" cy="2371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1290" y="91059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bce loss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4580" y="56261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top-3 accuracy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3655" y="26543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local LB (MAP@3)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68295" y="1212850"/>
            <a:ext cx="309880" cy="756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52520" y="785495"/>
            <a:ext cx="866140" cy="1252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95190" y="727710"/>
            <a:ext cx="1320800" cy="1330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5080" y="473075"/>
            <a:ext cx="6252845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200" i="1">
                <a:solidFill>
                  <a:srgbClr val="FF0000"/>
                </a:solidFill>
              </a:rPr>
              <a:t>https://www.kaggle.com/c/quickdraw-doodle-recognition#evaluation</a:t>
            </a:r>
            <a:endParaRPr lang="en-SG" altLang="en-US" sz="1200" i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05" y="3775710"/>
            <a:ext cx="6838315" cy="1809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428750" y="3138805"/>
            <a:ext cx="309880" cy="756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500" y="3928745"/>
            <a:ext cx="26917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num of iterations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( 1 unit is 1000 iterations)</a:t>
            </a:r>
            <a:endParaRPr lang="x-none" altLang="en-SG" sz="1400" i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87215" y="668020"/>
            <a:ext cx="1657985" cy="3355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5843905"/>
            <a:ext cx="8723630" cy="7905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95655" y="6418580"/>
            <a:ext cx="8815070" cy="19685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2. Make a submission</a:t>
            </a:r>
            <a:endParaRPr lang="x-none" altLang="en-SG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50292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latin typeface="+mj-ea"/>
              </a:rPr>
              <a:t>- local_submit.py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</a:t>
            </a:r>
            <a:endParaRPr lang="x-none" altLang="en-SG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285" y="918210"/>
            <a:ext cx="103955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+mj-ea"/>
              </a:rPr>
              <a:t>make_npy_file_from_model(</a:t>
            </a:r>
            <a:r>
              <a:rPr lang="x-none">
                <a:latin typeface="+mj-ea"/>
              </a:rPr>
              <a:t>) : load a model and make prediction probability as npy file</a:t>
            </a:r>
            <a:endParaRPr lang="x-none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380" y="1275080"/>
            <a:ext cx="76720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>
                <a:latin typeface="+mn-ea"/>
              </a:rPr>
              <a:t>npy_file_to_sbmit_csv</a:t>
            </a:r>
            <a:r>
              <a:rPr lang="x-none" altLang="en-SG">
                <a:latin typeface="+mn-ea"/>
              </a:rPr>
              <a:t>() : make submission csv file </a:t>
            </a:r>
            <a:endParaRPr lang="x-none" altLang="en-SG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1740535"/>
            <a:ext cx="9752330" cy="356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17195"/>
            <a:ext cx="527621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90" y="1649095"/>
            <a:ext cx="3580765" cy="1714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48815" y="1796415"/>
            <a:ext cx="2226310" cy="473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" y="4439285"/>
            <a:ext cx="908558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3982720"/>
            <a:ext cx="9104630" cy="4381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06040" y="2834640"/>
            <a:ext cx="1614805" cy="1995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Kingsoft Office WPP</Application>
  <PresentationFormat>Widescreen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24</cp:revision>
  <dcterms:created xsi:type="dcterms:W3CDTF">2018-10-08T11:37:16Z</dcterms:created>
  <dcterms:modified xsi:type="dcterms:W3CDTF">2018-10-08T11:37:16Z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18441ࣈ-10.1.0.5707</vt:lpwstr>
  </property>
</Properties>
</file>