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93040" y="198755"/>
            <a:ext cx="10751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implementation of stroke-based rnn </a:t>
            </a:r>
            <a:r>
              <a:rPr lang="x-none" altLang="en-SG" b="1">
                <a:latin typeface="+mn-ea"/>
                <a:sym typeface="+mn-ea"/>
              </a:rPr>
              <a:t>sketch recognition using bidirection LSTM</a:t>
            </a:r>
            <a:endParaRPr lang="x-none" altLang="en-SG" b="1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536575"/>
            <a:ext cx="6897370" cy="3133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3806190"/>
            <a:ext cx="5550535" cy="3001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1465" y="5162550"/>
            <a:ext cx="559752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 i="1">
                <a:solidFill>
                  <a:srgbClr val="FF0000"/>
                </a:solidFill>
                <a:latin typeface="+mj-ea"/>
              </a:rPr>
              <a:t>packing for variable length sequence</a:t>
            </a:r>
            <a:endParaRPr lang="x-none" altLang="en-SG" sz="1200" i="1">
              <a:solidFill>
                <a:srgbClr val="FF0000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356870"/>
            <a:ext cx="4609465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0035" y="1763395"/>
            <a:ext cx="55975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 i="1">
                <a:solidFill>
                  <a:srgbClr val="FF0000"/>
                </a:solidFill>
                <a:latin typeface="+mj-ea"/>
              </a:rPr>
              <a:t>stroke encoding: we only encode x = [ dx,dy, is_stroke_start ].</a:t>
            </a:r>
            <a:endParaRPr lang="x-none" altLang="en-SG" sz="1200" i="1">
              <a:solidFill>
                <a:srgbClr val="FF0000"/>
              </a:solidFill>
              <a:latin typeface="+mj-ea"/>
            </a:endParaRPr>
          </a:p>
          <a:p>
            <a:r>
              <a:rPr lang="x-none" altLang="en-SG" sz="1200" i="1">
                <a:solidFill>
                  <a:srgbClr val="FF0000"/>
                </a:solidFill>
                <a:latin typeface="+mj-ea"/>
              </a:rPr>
              <a:t>you can experiment with your encoding for follow quickDraw paper</a:t>
            </a:r>
            <a:endParaRPr lang="x-none" altLang="en-SG" sz="1200" i="1">
              <a:solidFill>
                <a:srgbClr val="FF0000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630" y="2805430"/>
            <a:ext cx="559752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 i="1">
                <a:solidFill>
                  <a:srgbClr val="FF0000"/>
                </a:solidFill>
                <a:latin typeface="+mj-ea"/>
              </a:rPr>
              <a:t>example results:</a:t>
            </a:r>
            <a:endParaRPr lang="x-none" altLang="en-SG" sz="1200" i="1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10" y="2665095"/>
            <a:ext cx="7089140" cy="4062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Kingsoft Office WPP</Application>
  <PresentationFormat>Widescreen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7</cp:revision>
  <dcterms:created xsi:type="dcterms:W3CDTF">2018-10-10T16:36:14Z</dcterms:created>
  <dcterms:modified xsi:type="dcterms:W3CDTF">2018-10-10T16:36:14Z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18441৴-10.1.0.5707</vt:lpwstr>
  </property>
</Properties>
</file>