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0965" y="91440"/>
            <a:ext cx="3806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implementation</a:t>
            </a:r>
            <a:endParaRPr lang="x-none" altLang="en-SG" b="1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1590" y="828040"/>
            <a:ext cx="945197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i="1" u="sng"/>
              <a:t>https://www.kaggle.com/c/tgs-salt-identification-challenge/discussion/61949</a:t>
            </a:r>
            <a:endParaRPr lang="en-SG" altLang="en-US" i="1" u="sng"/>
          </a:p>
        </p:txBody>
      </p:sp>
      <p:sp>
        <p:nvSpPr>
          <p:cNvPr id="4" name="TextBox 3"/>
          <p:cNvSpPr txBox="1"/>
          <p:nvPr/>
        </p:nvSpPr>
        <p:spPr>
          <a:xfrm>
            <a:off x="543560" y="476250"/>
            <a:ext cx="101199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n-ea"/>
              </a:rPr>
              <a:t>- Unet with resnet32 encoder, taken from @Jakub Czakon (neptune.ml)</a:t>
            </a:r>
            <a:endParaRPr lang="x-none" altLang="en-SG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560" y="1224280"/>
            <a:ext cx="101199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n-ea"/>
              </a:rPr>
              <a:t>- remove center maxpool and upsample</a:t>
            </a:r>
            <a:endParaRPr lang="x-none" altLang="en-SG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560" y="1586865"/>
            <a:ext cx="1011999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n-ea"/>
              </a:rPr>
              <a:t>- added BN layer to decoder</a:t>
            </a:r>
            <a:br>
              <a:rPr lang="x-none" altLang="en-SG">
                <a:latin typeface="+mn-ea"/>
              </a:rPr>
            </a:br>
            <a:r>
              <a:rPr lang="x-none" altLang="en-SG">
                <a:latin typeface="+mn-ea"/>
              </a:rPr>
              <a:t>  (using synchronised BN across mupltiple GPU)</a:t>
            </a:r>
            <a:endParaRPr lang="x-none" altLang="en-SG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560" y="2334895"/>
            <a:ext cx="101199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n-ea"/>
              </a:rPr>
              <a:t>- robust 2d focus loss per pixel</a:t>
            </a:r>
            <a:endParaRPr lang="x-none" altLang="en-SG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850" y="2757170"/>
            <a:ext cx="101199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n-ea"/>
              </a:rPr>
              <a:t>- input: 101 is upsized to 202 and pad with 27, giving input_size = 202+27+27=256</a:t>
            </a:r>
            <a:endParaRPr lang="x-none" altLang="en-SG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810" y="3399790"/>
            <a:ext cx="101199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n-ea"/>
              </a:rPr>
              <a:t>** SUBMISSION RESULTS **</a:t>
            </a:r>
            <a:endParaRPr lang="x-none" altLang="en-SG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685" y="3807460"/>
            <a:ext cx="1011999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n-ea"/>
              </a:rPr>
              <a:t>single model : public LB = 8.090</a:t>
            </a:r>
            <a:br>
              <a:rPr lang="x-none" altLang="en-SG">
                <a:latin typeface="+mn-ea"/>
              </a:rPr>
            </a:br>
            <a:br>
              <a:rPr lang="x-none" altLang="en-SG">
                <a:latin typeface="+mn-ea"/>
              </a:rPr>
            </a:br>
            <a:r>
              <a:rPr lang="x-none" altLang="en-SG">
                <a:solidFill>
                  <a:srgbClr val="FF0000"/>
                </a:solidFill>
                <a:latin typeface="+mn-ea"/>
                <a:sym typeface="+mn-ea"/>
              </a:rPr>
              <a:t>single model + null and flip test-time </a:t>
            </a:r>
            <a:br>
              <a:rPr lang="x-none" altLang="en-SG">
                <a:solidFill>
                  <a:srgbClr val="FF0000"/>
                </a:solidFill>
                <a:latin typeface="+mn-ea"/>
                <a:sym typeface="+mn-ea"/>
              </a:rPr>
            </a:br>
            <a:r>
              <a:rPr lang="x-none" altLang="en-SG">
                <a:solidFill>
                  <a:srgbClr val="FF0000"/>
                </a:solidFill>
                <a:latin typeface="+mn-ea"/>
                <a:sym typeface="+mn-ea"/>
              </a:rPr>
              <a:t>augmentation : public LB = 8.190</a:t>
            </a:r>
            <a:endParaRPr lang="x-none" altLang="en-SG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2280" y="3140710"/>
            <a:ext cx="6198870" cy="36099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08245" y="5657850"/>
            <a:ext cx="3853180" cy="731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 i="1">
                <a:latin typeface="+mn-ea"/>
              </a:rPr>
              <a:t>#Note: initialisation is previously trained resnet34 which is reused to speedup experiments ...</a:t>
            </a:r>
            <a:endParaRPr lang="x-none" altLang="en-SG" sz="1400" i="1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3320" y="4218940"/>
            <a:ext cx="131572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 i="1">
                <a:latin typeface="+mn-ea"/>
              </a:rPr>
              <a:t>SGD 0.01</a:t>
            </a:r>
            <a:endParaRPr lang="x-none" altLang="en-SG" sz="1400" i="1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82305" y="4150995"/>
            <a:ext cx="131572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 i="1">
                <a:latin typeface="+mn-ea"/>
              </a:rPr>
              <a:t>SGD 0.005</a:t>
            </a:r>
            <a:endParaRPr lang="x-none" altLang="en-SG" sz="1400" i="1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65410" y="4162425"/>
            <a:ext cx="131572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 i="1">
                <a:latin typeface="+mn-ea"/>
              </a:rPr>
              <a:t>SGD 0.001</a:t>
            </a:r>
            <a:endParaRPr lang="x-none" altLang="en-SG" sz="1400" i="1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282575" y="125095"/>
            <a:ext cx="101199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n-ea"/>
              </a:rPr>
              <a:t>- comparsion:</a:t>
            </a:r>
            <a:endParaRPr lang="x-none" altLang="en-SG">
              <a:latin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" y="585470"/>
            <a:ext cx="11129645" cy="4747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Kingsoft Office WPP</Application>
  <PresentationFormat>Widescreen</PresentationFormat>
  <Paragraphs>28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7</cp:revision>
  <dcterms:created xsi:type="dcterms:W3CDTF">2018-08-26T10:05:52Z</dcterms:created>
  <dcterms:modified xsi:type="dcterms:W3CDTF">2018-08-26T10:05:52Z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18441ཁ-10.1.0.5707</vt:lpwstr>
  </property>
</Properties>
</file>