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3" r:id="rId6"/>
    <p:sldId id="316" r:id="rId7"/>
    <p:sldId id="318" r:id="rId8"/>
    <p:sldId id="314" r:id="rId9"/>
    <p:sldId id="315" r:id="rId10"/>
    <p:sldId id="320" r:id="rId11"/>
    <p:sldId id="321" r:id="rId12"/>
    <p:sldId id="322" r:id="rId13"/>
    <p:sldId id="323" r:id="rId14"/>
    <p:sldId id="281" r:id="rId15"/>
    <p:sldId id="324" r:id="rId16"/>
    <p:sldId id="325" r:id="rId17"/>
    <p:sldId id="326" r:id="rId18"/>
    <p:sldId id="328" r:id="rId19"/>
    <p:sldId id="329" r:id="rId20"/>
    <p:sldId id="330" r:id="rId21"/>
    <p:sldId id="333" r:id="rId22"/>
    <p:sldId id="332" r:id="rId23"/>
    <p:sldId id="272" r:id="rId24"/>
    <p:sldId id="280" r:id="rId25"/>
    <p:sldId id="26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第七讲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群的直积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9C6702-17B1-4CDF-8122-A2A236E4588F}"/>
              </a:ext>
            </a:extLst>
          </p:cNvPr>
          <p:cNvSpPr/>
          <p:nvPr/>
        </p:nvSpPr>
        <p:spPr>
          <a:xfrm>
            <a:off x="755374" y="1118152"/>
            <a:ext cx="7633252" cy="332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E2D43-9FDB-4717-8565-17F339BE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2" y="1153562"/>
            <a:ext cx="7548770" cy="26937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EABC590-63EA-4A6B-A6B0-E4C7BA5817FC}"/>
              </a:ext>
            </a:extLst>
          </p:cNvPr>
          <p:cNvGrpSpPr/>
          <p:nvPr/>
        </p:nvGrpSpPr>
        <p:grpSpPr>
          <a:xfrm>
            <a:off x="755374" y="2256183"/>
            <a:ext cx="7633252" cy="2039575"/>
            <a:chOff x="755374" y="2256183"/>
            <a:chExt cx="7633252" cy="203957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B04A155-7EFB-41A0-BE3B-4626EFE11276}"/>
                </a:ext>
              </a:extLst>
            </p:cNvPr>
            <p:cNvSpPr/>
            <p:nvPr/>
          </p:nvSpPr>
          <p:spPr>
            <a:xfrm>
              <a:off x="755374" y="2256183"/>
              <a:ext cx="7633252" cy="2039575"/>
            </a:xfrm>
            <a:prstGeom prst="roundRect">
              <a:avLst>
                <a:gd name="adj" fmla="val 424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07DE55D-1994-4792-8996-D67BD0C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615" y="2293163"/>
              <a:ext cx="7548770" cy="19486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441DDF-115D-4D76-B55D-0C7E431F565F}"/>
                  </a:ext>
                </a:extLst>
              </p:cNvPr>
              <p:cNvSpPr txBox="1"/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很自然应该想到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应该是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的生成元！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441DDF-115D-4D76-B55D-0C7E431F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2" y="1684683"/>
                <a:ext cx="4877631" cy="369332"/>
              </a:xfrm>
              <a:prstGeom prst="rect">
                <a:avLst/>
              </a:prstGeom>
              <a:blipFill>
                <a:blip r:embed="rId4"/>
                <a:stretch>
                  <a:fillRect l="-1125" t="-8197" r="-562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14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2EA838E-AC91-4CB7-8D5A-137FD510DBE4}"/>
              </a:ext>
            </a:extLst>
          </p:cNvPr>
          <p:cNvSpPr/>
          <p:nvPr/>
        </p:nvSpPr>
        <p:spPr>
          <a:xfrm>
            <a:off x="909430" y="983974"/>
            <a:ext cx="7320170" cy="54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3F5C9A-D2A9-4389-BDC6-AE9AEDE3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38" y="1021245"/>
            <a:ext cx="7230717" cy="4730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2109578-B6CE-4819-8624-0EA9F58CEA3D}"/>
              </a:ext>
            </a:extLst>
          </p:cNvPr>
          <p:cNvGrpSpPr/>
          <p:nvPr/>
        </p:nvGrpSpPr>
        <p:grpSpPr>
          <a:xfrm>
            <a:off x="909430" y="1893404"/>
            <a:ext cx="7320170" cy="2405270"/>
            <a:chOff x="909430" y="1893404"/>
            <a:chExt cx="7320170" cy="240527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C218C64-7189-4B03-89DD-28E9F476331B}"/>
                </a:ext>
              </a:extLst>
            </p:cNvPr>
            <p:cNvSpPr/>
            <p:nvPr/>
          </p:nvSpPr>
          <p:spPr>
            <a:xfrm>
              <a:off x="909430" y="1893404"/>
              <a:ext cx="7320170" cy="2405270"/>
            </a:xfrm>
            <a:prstGeom prst="roundRect">
              <a:avLst>
                <a:gd name="adj" fmla="val 530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A4AE709-A260-411C-AE24-D55CA8CA6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56" y="1941378"/>
              <a:ext cx="7230717" cy="2314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038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群外直积与循环群的例子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839B70-4A63-4B77-8EF2-40F041AAC2F4}"/>
              </a:ext>
            </a:extLst>
          </p:cNvPr>
          <p:cNvGrpSpPr/>
          <p:nvPr/>
        </p:nvGrpSpPr>
        <p:grpSpPr>
          <a:xfrm>
            <a:off x="715617" y="1599567"/>
            <a:ext cx="7697857" cy="1789676"/>
            <a:chOff x="715617" y="1599567"/>
            <a:chExt cx="7697857" cy="178967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469CA6A-42A2-469B-8D57-C98B7B031882}"/>
                </a:ext>
              </a:extLst>
            </p:cNvPr>
            <p:cNvSpPr/>
            <p:nvPr/>
          </p:nvSpPr>
          <p:spPr>
            <a:xfrm>
              <a:off x="715617" y="1599567"/>
              <a:ext cx="7697857" cy="1789676"/>
            </a:xfrm>
            <a:prstGeom prst="roundRect">
              <a:avLst>
                <a:gd name="adj" fmla="val 750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F154AE-CA21-49CE-9FD8-B67B79E66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4757" y="1644925"/>
              <a:ext cx="7614485" cy="1695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7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574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群的内直积定义与例子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3312094-5D8E-4D62-B4FC-943675B9F193}"/>
              </a:ext>
            </a:extLst>
          </p:cNvPr>
          <p:cNvGrpSpPr/>
          <p:nvPr/>
        </p:nvGrpSpPr>
        <p:grpSpPr>
          <a:xfrm>
            <a:off x="1221578" y="1104900"/>
            <a:ext cx="6700838" cy="1204913"/>
            <a:chOff x="1228725" y="1104900"/>
            <a:chExt cx="6700838" cy="120491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A817730-9825-4EFF-8A1E-E4A25BA71A09}"/>
                </a:ext>
              </a:extLst>
            </p:cNvPr>
            <p:cNvSpPr/>
            <p:nvPr/>
          </p:nvSpPr>
          <p:spPr>
            <a:xfrm>
              <a:off x="1228725" y="1104900"/>
              <a:ext cx="6700838" cy="1204913"/>
            </a:xfrm>
            <a:prstGeom prst="roundRect">
              <a:avLst>
                <a:gd name="adj" fmla="val 6356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CC18B99-A990-46F4-BCBC-2DDA3558F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78" y="1146980"/>
              <a:ext cx="6624637" cy="1129268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A10A69-75CC-40FC-97DD-CB73420283BB}"/>
              </a:ext>
            </a:extLst>
          </p:cNvPr>
          <p:cNvGrpSpPr/>
          <p:nvPr/>
        </p:nvGrpSpPr>
        <p:grpSpPr>
          <a:xfrm>
            <a:off x="1221578" y="2967688"/>
            <a:ext cx="6700838" cy="1018105"/>
            <a:chOff x="1128091" y="2942638"/>
            <a:chExt cx="6700838" cy="101810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962E835-BE3A-4BF5-A6A2-24C6B03943CB}"/>
                </a:ext>
              </a:extLst>
            </p:cNvPr>
            <p:cNvSpPr/>
            <p:nvPr/>
          </p:nvSpPr>
          <p:spPr>
            <a:xfrm>
              <a:off x="1128091" y="2942638"/>
              <a:ext cx="6700838" cy="1018105"/>
            </a:xfrm>
            <a:prstGeom prst="roundRect">
              <a:avLst>
                <a:gd name="adj" fmla="val 836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2BECB21-3A6C-4B1D-A207-C881447C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9190" y="2976203"/>
              <a:ext cx="6624637" cy="941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B6F3FBE-8A59-4FCC-A83D-0998F197D798}"/>
              </a:ext>
            </a:extLst>
          </p:cNvPr>
          <p:cNvGrpSpPr/>
          <p:nvPr/>
        </p:nvGrpSpPr>
        <p:grpSpPr>
          <a:xfrm>
            <a:off x="1207604" y="716849"/>
            <a:ext cx="6728792" cy="1017529"/>
            <a:chOff x="1207604" y="716849"/>
            <a:chExt cx="6728792" cy="101752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3B84F60-42FA-4427-BA46-D2446E209B37}"/>
                </a:ext>
              </a:extLst>
            </p:cNvPr>
            <p:cNvSpPr/>
            <p:nvPr/>
          </p:nvSpPr>
          <p:spPr>
            <a:xfrm>
              <a:off x="1207604" y="716849"/>
              <a:ext cx="6728792" cy="1017529"/>
            </a:xfrm>
            <a:prstGeom prst="roundRect">
              <a:avLst>
                <a:gd name="adj" fmla="val 7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F3FD6B0-1E4B-4E5A-9BBB-B0D1C6710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784" y="753462"/>
              <a:ext cx="6624432" cy="939338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B8F89B-333C-48BE-B495-B08910DFE0C5}"/>
              </a:ext>
            </a:extLst>
          </p:cNvPr>
          <p:cNvGrpSpPr/>
          <p:nvPr/>
        </p:nvGrpSpPr>
        <p:grpSpPr>
          <a:xfrm>
            <a:off x="1207604" y="1926011"/>
            <a:ext cx="6728792" cy="2761194"/>
            <a:chOff x="1207604" y="1926011"/>
            <a:chExt cx="6728792" cy="2761194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B5B5307-8B66-43A1-9480-8F5D30ACBC4E}"/>
                </a:ext>
              </a:extLst>
            </p:cNvPr>
            <p:cNvSpPr/>
            <p:nvPr/>
          </p:nvSpPr>
          <p:spPr>
            <a:xfrm>
              <a:off x="1207604" y="1926011"/>
              <a:ext cx="6728792" cy="2761194"/>
            </a:xfrm>
            <a:prstGeom prst="roundRect">
              <a:avLst>
                <a:gd name="adj" fmla="val 3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0548F96-0CF1-423A-9011-B3F46FA79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784" y="1975711"/>
              <a:ext cx="6624432" cy="267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6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群内直积的基本性质（二）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D4D231-01FA-4CB9-A097-F387639E8294}"/>
              </a:ext>
            </a:extLst>
          </p:cNvPr>
          <p:cNvGrpSpPr/>
          <p:nvPr/>
        </p:nvGrpSpPr>
        <p:grpSpPr>
          <a:xfrm>
            <a:off x="1053548" y="870815"/>
            <a:ext cx="6229136" cy="1207946"/>
            <a:chOff x="1086064" y="829575"/>
            <a:chExt cx="6229136" cy="120794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831D0CC-ECE1-4A67-AA7C-F425905B04D5}"/>
                </a:ext>
              </a:extLst>
            </p:cNvPr>
            <p:cNvSpPr/>
            <p:nvPr/>
          </p:nvSpPr>
          <p:spPr>
            <a:xfrm>
              <a:off x="1086064" y="829575"/>
              <a:ext cx="6229136" cy="1207946"/>
            </a:xfrm>
            <a:prstGeom prst="roundRect">
              <a:avLst>
                <a:gd name="adj" fmla="val 769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916121-2B53-41C1-A55B-DCFA24CC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0854" y="859395"/>
              <a:ext cx="6171377" cy="11583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1938319-71D2-46CC-A464-A8A8290E85AE}"/>
              </a:ext>
            </a:extLst>
          </p:cNvPr>
          <p:cNvGrpSpPr/>
          <p:nvPr/>
        </p:nvGrpSpPr>
        <p:grpSpPr>
          <a:xfrm>
            <a:off x="1053548" y="2370485"/>
            <a:ext cx="7036904" cy="2062369"/>
            <a:chOff x="1038639" y="2335696"/>
            <a:chExt cx="7036904" cy="206236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C17CDDE-3F9E-4648-A8E2-457763F04287}"/>
                </a:ext>
              </a:extLst>
            </p:cNvPr>
            <p:cNvSpPr/>
            <p:nvPr/>
          </p:nvSpPr>
          <p:spPr>
            <a:xfrm>
              <a:off x="1038639" y="2335696"/>
              <a:ext cx="7036904" cy="2062369"/>
            </a:xfrm>
            <a:prstGeom prst="roundRect">
              <a:avLst>
                <a:gd name="adj" fmla="val 485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7125C2C-A0AD-41E5-A2D8-0E4DC4F5F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124" y="2371639"/>
              <a:ext cx="6971871" cy="1988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028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D4604D9-EE21-456C-BFF5-414E581B24AE}"/>
              </a:ext>
            </a:extLst>
          </p:cNvPr>
          <p:cNvSpPr/>
          <p:nvPr/>
        </p:nvSpPr>
        <p:spPr>
          <a:xfrm>
            <a:off x="790163" y="1125734"/>
            <a:ext cx="6425648" cy="3162999"/>
          </a:xfrm>
          <a:prstGeom prst="roundRect">
            <a:avLst>
              <a:gd name="adj" fmla="val 315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316A47-81D5-45A3-80FF-8D9C4CD8A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33" y="1175434"/>
            <a:ext cx="6308424" cy="4316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6DF5B6-EB33-4EB1-B623-BE4EA85A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33" y="1637791"/>
            <a:ext cx="6308424" cy="17512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1EDBB6-A959-4C1D-92CD-F55AE3D20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33" y="3389025"/>
            <a:ext cx="6308424" cy="859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200E94-9136-4371-8E12-802C9B3AD4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543800" y="1572247"/>
            <a:ext cx="1134628" cy="11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4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群内直积的反例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50056D-2823-457D-AF05-82526F144225}"/>
              </a:ext>
            </a:extLst>
          </p:cNvPr>
          <p:cNvSpPr/>
          <p:nvPr/>
        </p:nvSpPr>
        <p:spPr>
          <a:xfrm>
            <a:off x="988360" y="734040"/>
            <a:ext cx="7059706" cy="1671230"/>
          </a:xfrm>
          <a:prstGeom prst="roundRect">
            <a:avLst>
              <a:gd name="adj" fmla="val 549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1BA6DE-BC5B-49C6-B16F-D2F2CA0D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39" y="793274"/>
            <a:ext cx="6955638" cy="15527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078484-CF77-4086-A094-B0ECBD0F90CB}"/>
              </a:ext>
            </a:extLst>
          </p:cNvPr>
          <p:cNvSpPr txBox="1"/>
          <p:nvPr/>
        </p:nvSpPr>
        <p:spPr>
          <a:xfrm>
            <a:off x="6741947" y="1808894"/>
            <a:ext cx="1252330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</a:rPr>
              <a:t>为什么必须是正规子群？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05FBFF-1F2D-40DD-ABF4-ABDBBF490287}"/>
              </a:ext>
            </a:extLst>
          </p:cNvPr>
          <p:cNvGrpSpPr/>
          <p:nvPr/>
        </p:nvGrpSpPr>
        <p:grpSpPr>
          <a:xfrm>
            <a:off x="988360" y="2571750"/>
            <a:ext cx="7059706" cy="2054915"/>
            <a:chOff x="988360" y="2571750"/>
            <a:chExt cx="7059706" cy="205491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A05049EB-EBE1-4CFA-989D-8AC1E7152A3F}"/>
                </a:ext>
              </a:extLst>
            </p:cNvPr>
            <p:cNvSpPr/>
            <p:nvPr/>
          </p:nvSpPr>
          <p:spPr>
            <a:xfrm>
              <a:off x="988360" y="2571750"/>
              <a:ext cx="7059706" cy="2054915"/>
            </a:xfrm>
            <a:prstGeom prst="roundRect">
              <a:avLst>
                <a:gd name="adj" fmla="val 4575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1A264C-B5F6-4B92-9958-258277AB4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8638" y="2646211"/>
              <a:ext cx="6955639" cy="1911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8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C1C8A67-F9D3-4478-ABF3-230AB1AF155A}"/>
              </a:ext>
            </a:extLst>
          </p:cNvPr>
          <p:cNvSpPr/>
          <p:nvPr/>
        </p:nvSpPr>
        <p:spPr>
          <a:xfrm>
            <a:off x="715617" y="1121114"/>
            <a:ext cx="7712766" cy="280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A8A6F1-1AFC-4934-911F-564619D6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" y="1159787"/>
            <a:ext cx="7618344" cy="21732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5AF4D7A-62FC-4D3D-B35D-9E3E750ADD0A}"/>
              </a:ext>
            </a:extLst>
          </p:cNvPr>
          <p:cNvGrpSpPr/>
          <p:nvPr/>
        </p:nvGrpSpPr>
        <p:grpSpPr>
          <a:xfrm>
            <a:off x="715617" y="1893404"/>
            <a:ext cx="7712766" cy="2256183"/>
            <a:chOff x="715617" y="1893404"/>
            <a:chExt cx="7712766" cy="225618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B4A339B-4AFD-4DF9-BF03-37F82678F737}"/>
                </a:ext>
              </a:extLst>
            </p:cNvPr>
            <p:cNvSpPr/>
            <p:nvPr/>
          </p:nvSpPr>
          <p:spPr>
            <a:xfrm>
              <a:off x="715617" y="1893404"/>
              <a:ext cx="7712766" cy="2256183"/>
            </a:xfrm>
            <a:prstGeom prst="roundRect">
              <a:avLst>
                <a:gd name="adj" fmla="val 49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EE0BA18-05D9-4D14-AEE2-4DC02320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825" y="1938650"/>
              <a:ext cx="7618344" cy="2170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1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24948" y="1232223"/>
            <a:ext cx="7494104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了解群的外直积和内直积的概念、例子与基本性质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通过群的直积的学习，进一步熟悉群元素阶、循环群、子群、正规子群、群同态等概念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24948" y="3289823"/>
            <a:ext cx="749410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群的内直积与外直积及它们之间的关系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CE96C6-2163-48A3-BD39-8053B53A4BE5}"/>
              </a:ext>
            </a:extLst>
          </p:cNvPr>
          <p:cNvSpPr/>
          <p:nvPr/>
        </p:nvSpPr>
        <p:spPr>
          <a:xfrm>
            <a:off x="1113183" y="775252"/>
            <a:ext cx="6907695" cy="521805"/>
          </a:xfrm>
          <a:prstGeom prst="roundRect">
            <a:avLst>
              <a:gd name="adj" fmla="val 14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5D9F80-006E-429D-AA29-AD93F27D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68" y="816676"/>
            <a:ext cx="6818863" cy="44688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0CE509A-38A5-4C42-9C69-2B7079ECA7EC}"/>
              </a:ext>
            </a:extLst>
          </p:cNvPr>
          <p:cNvGrpSpPr/>
          <p:nvPr/>
        </p:nvGrpSpPr>
        <p:grpSpPr>
          <a:xfrm>
            <a:off x="1113182" y="1481346"/>
            <a:ext cx="6907695" cy="3155255"/>
            <a:chOff x="1113183" y="1451528"/>
            <a:chExt cx="6907695" cy="315525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9776B8F-60FE-4FA0-8733-15B42C256955}"/>
                </a:ext>
              </a:extLst>
            </p:cNvPr>
            <p:cNvSpPr/>
            <p:nvPr/>
          </p:nvSpPr>
          <p:spPr>
            <a:xfrm>
              <a:off x="1113183" y="1451528"/>
              <a:ext cx="6907695" cy="3155255"/>
            </a:xfrm>
            <a:prstGeom prst="roundRect">
              <a:avLst>
                <a:gd name="adj" fmla="val 32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3A4FA9-56B5-4C04-A5CD-7C8E3EE2FA52}"/>
                </a:ext>
              </a:extLst>
            </p:cNvPr>
            <p:cNvSpPr/>
            <p:nvPr/>
          </p:nvSpPr>
          <p:spPr>
            <a:xfrm>
              <a:off x="1162568" y="1496258"/>
              <a:ext cx="6818863" cy="305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CC2178-A612-4AD2-8AAE-7606AFB9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568" y="1496258"/>
              <a:ext cx="6818863" cy="197001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2D5E39D-0221-4F7C-BE97-0C1FAF9FE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2568" y="3525350"/>
              <a:ext cx="6818863" cy="10298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9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A924895-9911-46E5-B7E3-CE7A5CF50EEA}"/>
              </a:ext>
            </a:extLst>
          </p:cNvPr>
          <p:cNvSpPr/>
          <p:nvPr/>
        </p:nvSpPr>
        <p:spPr>
          <a:xfrm>
            <a:off x="1108212" y="920959"/>
            <a:ext cx="4268858" cy="41585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55D88D-E052-4AA3-AFF6-29A098BE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24" y="954144"/>
            <a:ext cx="4166704" cy="35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8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群的内直积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内直积与外直积练习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2608C69-B7F7-4B6C-95A1-2D1726A5B1C7}"/>
              </a:ext>
            </a:extLst>
          </p:cNvPr>
          <p:cNvGrpSpPr/>
          <p:nvPr/>
        </p:nvGrpSpPr>
        <p:grpSpPr>
          <a:xfrm>
            <a:off x="621195" y="1068160"/>
            <a:ext cx="4706179" cy="447261"/>
            <a:chOff x="680830" y="800100"/>
            <a:chExt cx="4706179" cy="44726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9E48CB0-87A6-46A0-9148-3A18B770C822}"/>
                </a:ext>
              </a:extLst>
            </p:cNvPr>
            <p:cNvSpPr/>
            <p:nvPr/>
          </p:nvSpPr>
          <p:spPr>
            <a:xfrm>
              <a:off x="680830" y="800100"/>
              <a:ext cx="4706179" cy="44726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B3FEEA-9062-462F-AD25-6E3E22638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186" y="850894"/>
              <a:ext cx="4601153" cy="355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95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941910" y="1088356"/>
            <a:ext cx="7260171" cy="145680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群的外直积与内直积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群的外直积实际上就是两个代数的积的例子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群的内直积给出了群的一种分解，群的内直积与外直积本质上是相同的东西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941911" y="2909498"/>
            <a:ext cx="7260172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了解群的外直积和内直积的概念、例子与基本性质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通过群的直积的学习，进一步熟悉群元素阶、循环群、子群、正规子群、群同态等概念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98CF56-16B3-45D6-B9C4-27A40A0D8DB8}"/>
              </a:ext>
            </a:extLst>
          </p:cNvPr>
          <p:cNvSpPr txBox="1"/>
          <p:nvPr/>
        </p:nvSpPr>
        <p:spPr>
          <a:xfrm>
            <a:off x="721756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完成前面章节尚未完成的在线课程平台上的作业！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902A31-2E6F-4665-99C2-AA2E0BD6EDD8}"/>
              </a:ext>
            </a:extLst>
          </p:cNvPr>
          <p:cNvSpPr/>
          <p:nvPr/>
        </p:nvSpPr>
        <p:spPr>
          <a:xfrm>
            <a:off x="753762" y="3075579"/>
            <a:ext cx="76999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2-4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16150" y="1667032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群的外直积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群的内直积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群的外直积的定义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CFCE66-23D8-4D28-853F-AD3B95CA98FD}"/>
              </a:ext>
            </a:extLst>
          </p:cNvPr>
          <p:cNvGrpSpPr/>
          <p:nvPr/>
        </p:nvGrpSpPr>
        <p:grpSpPr>
          <a:xfrm>
            <a:off x="714375" y="1133475"/>
            <a:ext cx="7720013" cy="1809750"/>
            <a:chOff x="714375" y="1133475"/>
            <a:chExt cx="7720013" cy="18097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FE49F82-AE24-4C53-AE01-CADF8D261426}"/>
                </a:ext>
              </a:extLst>
            </p:cNvPr>
            <p:cNvSpPr/>
            <p:nvPr/>
          </p:nvSpPr>
          <p:spPr>
            <a:xfrm>
              <a:off x="714375" y="1133475"/>
              <a:ext cx="7720013" cy="1809750"/>
            </a:xfrm>
            <a:prstGeom prst="roundRect">
              <a:avLst>
                <a:gd name="adj" fmla="val 4425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9F3FF3B-7D45-4A3C-92E8-85E17017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425" y="1173031"/>
              <a:ext cx="7627143" cy="172361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1C13DD-61F0-4B79-8ADB-4CD0BE86D6B6}"/>
              </a:ext>
            </a:extLst>
          </p:cNvPr>
          <p:cNvGrpSpPr/>
          <p:nvPr/>
        </p:nvGrpSpPr>
        <p:grpSpPr>
          <a:xfrm>
            <a:off x="675861" y="3374335"/>
            <a:ext cx="7709707" cy="874643"/>
            <a:chOff x="675861" y="3374335"/>
            <a:chExt cx="7709707" cy="87464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E11CC16-2099-410C-A1C4-0D3C66537A1E}"/>
                </a:ext>
              </a:extLst>
            </p:cNvPr>
            <p:cNvSpPr/>
            <p:nvPr/>
          </p:nvSpPr>
          <p:spPr>
            <a:xfrm>
              <a:off x="675861" y="3374335"/>
              <a:ext cx="7709707" cy="874643"/>
            </a:xfrm>
            <a:prstGeom prst="roundRect">
              <a:avLst>
                <a:gd name="adj" fmla="val 9849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C117A25-518C-477F-AB7F-F74FD5FB6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375" y="3413033"/>
              <a:ext cx="7627144" cy="8022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70D3872-9B20-4FA9-8C0A-DA90B04C6E37}"/>
              </a:ext>
            </a:extLst>
          </p:cNvPr>
          <p:cNvGrpSpPr/>
          <p:nvPr/>
        </p:nvGrpSpPr>
        <p:grpSpPr>
          <a:xfrm>
            <a:off x="750398" y="1001198"/>
            <a:ext cx="7638222" cy="1396448"/>
            <a:chOff x="755374" y="1237422"/>
            <a:chExt cx="7638222" cy="139644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7322B3F-A11F-4CD9-9021-8F07DD7ABE72}"/>
                </a:ext>
              </a:extLst>
            </p:cNvPr>
            <p:cNvSpPr/>
            <p:nvPr/>
          </p:nvSpPr>
          <p:spPr>
            <a:xfrm>
              <a:off x="755374" y="1237422"/>
              <a:ext cx="7638222" cy="1396448"/>
            </a:xfrm>
            <a:prstGeom prst="roundRect">
              <a:avLst>
                <a:gd name="adj" fmla="val 70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28F4568-6633-4D25-B3B0-358CDB878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612" y="1270928"/>
              <a:ext cx="7548770" cy="132298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87A2DB-256D-4EA2-9193-E19897F5E808}"/>
              </a:ext>
            </a:extLst>
          </p:cNvPr>
          <p:cNvGrpSpPr/>
          <p:nvPr/>
        </p:nvGrpSpPr>
        <p:grpSpPr>
          <a:xfrm>
            <a:off x="752889" y="2658717"/>
            <a:ext cx="7638222" cy="1759226"/>
            <a:chOff x="750398" y="2658717"/>
            <a:chExt cx="7638222" cy="175922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DB4C2B4-FB68-4486-A7FD-63CFD63D4FA6}"/>
                </a:ext>
              </a:extLst>
            </p:cNvPr>
            <p:cNvSpPr/>
            <p:nvPr/>
          </p:nvSpPr>
          <p:spPr>
            <a:xfrm>
              <a:off x="750398" y="2658717"/>
              <a:ext cx="7638222" cy="1759226"/>
            </a:xfrm>
            <a:prstGeom prst="roundRect">
              <a:avLst>
                <a:gd name="adj" fmla="val 62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0FC1D25-E17F-4FD4-BF62-F4056F7DF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124" y="2690541"/>
              <a:ext cx="7548770" cy="1682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50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50AA87-2D7E-4267-8CD1-706EBABBC7A3}"/>
              </a:ext>
            </a:extLst>
          </p:cNvPr>
          <p:cNvGrpSpPr/>
          <p:nvPr/>
        </p:nvGrpSpPr>
        <p:grpSpPr>
          <a:xfrm>
            <a:off x="988943" y="1048578"/>
            <a:ext cx="6838122" cy="3269974"/>
            <a:chOff x="988943" y="1048578"/>
            <a:chExt cx="6838122" cy="32699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A077674-F46E-4FFF-9DFC-16477D47DCE9}"/>
                </a:ext>
              </a:extLst>
            </p:cNvPr>
            <p:cNvSpPr/>
            <p:nvPr/>
          </p:nvSpPr>
          <p:spPr>
            <a:xfrm>
              <a:off x="988943" y="1048578"/>
              <a:ext cx="6838122" cy="3269974"/>
            </a:xfrm>
            <a:prstGeom prst="roundRect">
              <a:avLst>
                <a:gd name="adj" fmla="val 45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C40F31-E366-41AD-B29A-44DA8FA4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669" y="1100358"/>
              <a:ext cx="6750665" cy="3173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99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7C48A7-58C9-4F42-9958-E1102864BF51}"/>
              </a:ext>
            </a:extLst>
          </p:cNvPr>
          <p:cNvGrpSpPr/>
          <p:nvPr/>
        </p:nvGrpSpPr>
        <p:grpSpPr>
          <a:xfrm>
            <a:off x="1085850" y="891822"/>
            <a:ext cx="5705061" cy="372717"/>
            <a:chOff x="829917" y="974035"/>
            <a:chExt cx="5705061" cy="37271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A9DDD52-E1D3-4676-9109-4CD5AD35B7C3}"/>
                </a:ext>
              </a:extLst>
            </p:cNvPr>
            <p:cNvSpPr/>
            <p:nvPr/>
          </p:nvSpPr>
          <p:spPr>
            <a:xfrm>
              <a:off x="829917" y="974035"/>
              <a:ext cx="5705061" cy="37271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55DC49-B1E2-40C3-A33C-E68C27AE6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581" y="1012441"/>
              <a:ext cx="5587937" cy="303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09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A098C4-7848-4362-B1E3-274276AC3637}"/>
              </a:ext>
            </a:extLst>
          </p:cNvPr>
          <p:cNvGrpSpPr/>
          <p:nvPr/>
        </p:nvGrpSpPr>
        <p:grpSpPr>
          <a:xfrm>
            <a:off x="859731" y="1185331"/>
            <a:ext cx="7424531" cy="591378"/>
            <a:chOff x="854764" y="934279"/>
            <a:chExt cx="7424531" cy="59137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D40410-E918-4D44-8F2C-92BAC789ABB2}"/>
                </a:ext>
              </a:extLst>
            </p:cNvPr>
            <p:cNvSpPr/>
            <p:nvPr/>
          </p:nvSpPr>
          <p:spPr>
            <a:xfrm>
              <a:off x="854764" y="934279"/>
              <a:ext cx="7424531" cy="591378"/>
            </a:xfrm>
            <a:prstGeom prst="roundRect">
              <a:avLst>
                <a:gd name="adj" fmla="val 124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5AE1C9-6169-4DD3-A35F-DA19AF6F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623" y="976217"/>
              <a:ext cx="7346753" cy="51597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9B99946-F75B-4029-9972-39EAD6921EAA}"/>
              </a:ext>
            </a:extLst>
          </p:cNvPr>
          <p:cNvGrpSpPr/>
          <p:nvPr/>
        </p:nvGrpSpPr>
        <p:grpSpPr>
          <a:xfrm>
            <a:off x="859731" y="2435087"/>
            <a:ext cx="7424531" cy="1366630"/>
            <a:chOff x="859731" y="2435087"/>
            <a:chExt cx="7424531" cy="136663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D3A2478-AF1F-4E2C-BD8B-E2288D87E236}"/>
                </a:ext>
              </a:extLst>
            </p:cNvPr>
            <p:cNvSpPr/>
            <p:nvPr/>
          </p:nvSpPr>
          <p:spPr>
            <a:xfrm>
              <a:off x="859731" y="2435087"/>
              <a:ext cx="7424531" cy="1366630"/>
            </a:xfrm>
            <a:prstGeom prst="roundRect">
              <a:avLst>
                <a:gd name="adj" fmla="val 575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9A54543-C6AD-45F3-80A4-C658B710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590" y="2465142"/>
              <a:ext cx="7346754" cy="1303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78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群的外直积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群外直积元素阶的例子与练习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第七讲  群的直积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/24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9CD772F-ED4D-4DC5-A08E-D71231B56E19}"/>
              </a:ext>
            </a:extLst>
          </p:cNvPr>
          <p:cNvGrpSpPr/>
          <p:nvPr/>
        </p:nvGrpSpPr>
        <p:grpSpPr>
          <a:xfrm>
            <a:off x="857247" y="1080665"/>
            <a:ext cx="7429500" cy="1366631"/>
            <a:chOff x="834887" y="1048578"/>
            <a:chExt cx="7429500" cy="13666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E33A3C6-4DEA-46F8-ACEC-1AF425248781}"/>
                </a:ext>
              </a:extLst>
            </p:cNvPr>
            <p:cNvSpPr/>
            <p:nvPr/>
          </p:nvSpPr>
          <p:spPr>
            <a:xfrm>
              <a:off x="834887" y="1048578"/>
              <a:ext cx="7429500" cy="1366631"/>
            </a:xfrm>
            <a:prstGeom prst="roundRect">
              <a:avLst>
                <a:gd name="adj" fmla="val 4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FA67D2-F861-4EFB-9420-72DA8F2FE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339" y="1092448"/>
              <a:ext cx="7327621" cy="12907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A049F-6D4E-495B-819A-657D7C5EDA27}"/>
                  </a:ext>
                </a:extLst>
              </p:cNvPr>
              <p:cNvSpPr txBox="1"/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上面说明了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不可能与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同构，为什么？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37A049F-6D4E-495B-819A-657D7C5ED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99" y="2696205"/>
                <a:ext cx="5536096" cy="369332"/>
              </a:xfrm>
              <a:prstGeom prst="rect">
                <a:avLst/>
              </a:prstGeom>
              <a:blipFill>
                <a:blip r:embed="rId3"/>
                <a:stretch>
                  <a:fillRect l="-991" t="-8197" r="-33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908EEBB0-71A9-4588-9730-65B0A47E59D2}"/>
              </a:ext>
            </a:extLst>
          </p:cNvPr>
          <p:cNvGrpSpPr/>
          <p:nvPr/>
        </p:nvGrpSpPr>
        <p:grpSpPr>
          <a:xfrm>
            <a:off x="857247" y="3349225"/>
            <a:ext cx="4395583" cy="431309"/>
            <a:chOff x="857247" y="3325682"/>
            <a:chExt cx="4395583" cy="431309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20E7FD4-4698-4458-AD30-5B0CAE492279}"/>
                </a:ext>
              </a:extLst>
            </p:cNvPr>
            <p:cNvSpPr/>
            <p:nvPr/>
          </p:nvSpPr>
          <p:spPr>
            <a:xfrm>
              <a:off x="857247" y="3325682"/>
              <a:ext cx="4395583" cy="4313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DED84B9-AB82-4082-B1A7-7802547C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700" y="3384457"/>
              <a:ext cx="4297436" cy="310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705</Words>
  <Application>Microsoft Office PowerPoint</Application>
  <PresentationFormat>全屏显示(16:9)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49</cp:revision>
  <dcterms:created xsi:type="dcterms:W3CDTF">2022-01-01T06:39:40Z</dcterms:created>
  <dcterms:modified xsi:type="dcterms:W3CDTF">2024-04-24T01:48:58Z</dcterms:modified>
</cp:coreProperties>
</file>