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EB9F-D054-4C7A-BAB0-003E58A51618}" v="37" dt="2020-01-03T23:47:1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A98-F27A-4F8B-9D0A-98844B6B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C8C4E-6AEA-4416-A15A-DFA52A6E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053B-9C92-42CA-862E-3E44EBD2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3167-7AFA-4DDE-A85F-87707E9E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5E49-376E-456F-B5B3-D0713B29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304E-E837-42AD-B8B2-096215F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E9F22-8F36-40DC-B4AE-1680990E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C145-15AD-4397-B1BD-C02BF1A1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8A37-497A-4D57-9A26-73E58E6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F1F8-40E0-4ED9-B086-FD93AC16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9951-85E8-4DD4-8291-E6BF77CF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721B-EA94-48CC-8939-68598CC0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D377-68F3-4108-8499-CCC367D1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C723-11D7-44A5-BEC7-36C9B1D6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D507-98D2-4B10-AA14-5CC8D9E1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861-69FC-48A0-87BF-6B2B9FA0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A017-9D81-4924-AD09-AB9558B3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FDE7-6AC8-42EF-9BDA-110B68B4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1023-BBD2-47BD-BFB6-F4D5A406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A57E-C346-4699-B0FD-94EADF33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AB50-6B99-4B84-9CD6-3249709F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BFF5B-38CA-4C27-87B3-0D2EC230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BAC4-97D0-4C67-B1F0-744BF5AA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220-3E28-4F76-9CF2-BE1DA8AE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5CF6-F8E7-419B-9EB3-A990271C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450-330B-4184-82A6-0CDD2EBD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B7C-EC46-432D-9C2F-743DA51B0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BF762-7651-48DF-8087-71C95C43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B943-43E5-46DA-8E63-E5C9DA90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E86C-67F0-4395-B87B-862FDEAD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D080-C790-408F-AD00-7E6EADA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C97-948C-462E-9630-8EBA4C9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F2AC9-74CB-4C5F-9E0D-EF3526C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5C9C6-9DFE-4112-8781-12D9FB1D0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B47E-3DAB-4AA1-9D5C-F2FBBDD6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BE2B7-337D-475E-A32D-E4B03E48E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B9557-9549-4FE9-96BA-2948E5BB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49845-6F47-46CD-ADD5-F8B6DF18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43580-57CA-4FB2-87E4-F131C98B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3599-A2E7-452E-9122-8B55BC5C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7C9E7-81AC-41AF-9EE8-EA926979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E3DDD-77AC-4D37-98EF-AC06DE75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BA9A3-82BB-4E83-AA09-23DE7D15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EC5DF-6E32-4CA9-84CE-63AF888A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8593B-BE87-4313-B218-C727B1A1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5FAC8-CB49-419A-A86F-AEE3E1D5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0150-C06F-43B2-ACB2-6A4417D7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66F6-6914-4B5B-BE4A-E91DFFFC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B3C24-0985-4164-A19F-8D8EDA0A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8F97-E5EF-4075-AF3E-18C476F2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8F7E-C971-4C36-AD70-06D8AEE9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35BE-DE37-4DF9-B894-B825265C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288C-5140-4C35-8706-48BFEAE7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C566A-EB8F-4F3B-A9FB-5F0463C14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73751-DA27-4BB9-8A43-1640A2FF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70E5-AD6D-48B7-A2AE-BD03E32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4C964-4C7F-44F3-B452-6A29817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1B9F5-B0A7-4E17-B0FA-DB527A1C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75EE1-6069-4AE1-BEFE-E1D1A8CF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8EAD-78DF-45C6-891C-8E972B93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82AF-9622-4D35-966A-3D05C0B7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FF53-9F8F-4472-B87B-D90ED9BBB2D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9280-9262-4CC4-AE10-6154EEA0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920B-CDEE-4993-B2F7-CAB0A54E7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D5D8-9EB3-40CB-AF57-68C3B399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EBB5-A8C2-4326-8E0F-0E537E91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60"/>
            <a:ext cx="10515600" cy="756863"/>
          </a:xfrm>
        </p:spPr>
        <p:txBody>
          <a:bodyPr/>
          <a:lstStyle/>
          <a:p>
            <a:r>
              <a:rPr lang="en-US" dirty="0"/>
              <a:t>Mobile Blazor Bindings library architecture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16FB0B4-AA72-43F0-870B-D78001338CA5}"/>
              </a:ext>
            </a:extLst>
          </p:cNvPr>
          <p:cNvSpPr/>
          <p:nvPr/>
        </p:nvSpPr>
        <p:spPr>
          <a:xfrm>
            <a:off x="2170198" y="1085462"/>
            <a:ext cx="2286000" cy="122737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081D530-7937-4500-8EC0-DE75A4D185F0}"/>
              </a:ext>
            </a:extLst>
          </p:cNvPr>
          <p:cNvSpPr/>
          <p:nvPr/>
        </p:nvSpPr>
        <p:spPr>
          <a:xfrm>
            <a:off x="4833517" y="1085462"/>
            <a:ext cx="2286000" cy="122737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Razor Components (“Blazor”)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D4EA874-A1D4-436F-B4BA-2870A2FE1F77}"/>
              </a:ext>
            </a:extLst>
          </p:cNvPr>
          <p:cNvSpPr/>
          <p:nvPr/>
        </p:nvSpPr>
        <p:spPr>
          <a:xfrm>
            <a:off x="7467171" y="1085462"/>
            <a:ext cx="2286000" cy="1227373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Native UI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B7D3A94-8E89-488C-9C29-520FBA9E343C}"/>
              </a:ext>
            </a:extLst>
          </p:cNvPr>
          <p:cNvSpPr/>
          <p:nvPr/>
        </p:nvSpPr>
        <p:spPr>
          <a:xfrm>
            <a:off x="6149081" y="4278775"/>
            <a:ext cx="3604090" cy="12273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Adapter for Other Native UI</a:t>
            </a:r>
          </a:p>
          <a:p>
            <a:pPr algn="ctr"/>
            <a:r>
              <a:rPr lang="en-US" i="1" dirty="0"/>
              <a:t>(binds Blazor to Other Native UI)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2CD646-A904-47A3-930D-6F4F0080EF9F}"/>
              </a:ext>
            </a:extLst>
          </p:cNvPr>
          <p:cNvSpPr/>
          <p:nvPr/>
        </p:nvSpPr>
        <p:spPr>
          <a:xfrm>
            <a:off x="190072" y="4689524"/>
            <a:ext cx="1820877" cy="8146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 component adapter for Mobile Blazor Bindings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38587C7C-96B3-4961-8CC4-F0290DC781A3}"/>
              </a:ext>
            </a:extLst>
          </p:cNvPr>
          <p:cNvSpPr/>
          <p:nvPr/>
        </p:nvSpPr>
        <p:spPr>
          <a:xfrm>
            <a:off x="190072" y="1551151"/>
            <a:ext cx="1794013" cy="81467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 </a:t>
            </a:r>
            <a:r>
              <a:rPr lang="en-US" sz="1400" dirty="0" err="1"/>
              <a:t>Xamarin.Forms</a:t>
            </a:r>
            <a:r>
              <a:rPr lang="en-US" sz="1400" dirty="0"/>
              <a:t>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46CB0-6994-4168-8249-8CA25C4D87FF}"/>
              </a:ext>
            </a:extLst>
          </p:cNvPr>
          <p:cNvSpPr txBox="1"/>
          <p:nvPr/>
        </p:nvSpPr>
        <p:spPr>
          <a:xfrm>
            <a:off x="10022862" y="14800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libraries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0280E-2D80-48F0-A9CC-E194EC265B76}"/>
              </a:ext>
            </a:extLst>
          </p:cNvPr>
          <p:cNvSpPr txBox="1"/>
          <p:nvPr/>
        </p:nvSpPr>
        <p:spPr>
          <a:xfrm>
            <a:off x="10022861" y="36155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libraries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AE7CF5-0308-4932-B755-C3E5D582A78A}"/>
              </a:ext>
            </a:extLst>
          </p:cNvPr>
          <p:cNvCxnSpPr>
            <a:cxnSpLocks/>
          </p:cNvCxnSpPr>
          <p:nvPr/>
        </p:nvCxnSpPr>
        <p:spPr>
          <a:xfrm>
            <a:off x="9935105" y="1078690"/>
            <a:ext cx="0" cy="12341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346E3-0272-47AF-A15D-FEEF0CC3CC9C}"/>
              </a:ext>
            </a:extLst>
          </p:cNvPr>
          <p:cNvCxnSpPr>
            <a:cxnSpLocks/>
          </p:cNvCxnSpPr>
          <p:nvPr/>
        </p:nvCxnSpPr>
        <p:spPr>
          <a:xfrm>
            <a:off x="9935105" y="2444132"/>
            <a:ext cx="0" cy="307938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7B2D9D-84F6-44B5-9A35-31EED8DD28A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984085" y="1699149"/>
            <a:ext cx="186113" cy="25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C1E812-4FAF-416A-B684-68621578935F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5976517" y="2312835"/>
            <a:ext cx="1" cy="25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2C46-860A-4C0F-814C-8071D305C84E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H="1" flipV="1">
            <a:off x="3313198" y="2312835"/>
            <a:ext cx="714912" cy="196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611D0F-3304-4021-812B-A4DC17EA36C0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4028110" y="3791839"/>
            <a:ext cx="1948408" cy="48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DE384E-088C-4F7E-8DBE-1A61505A9C72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7951126" y="2312835"/>
            <a:ext cx="659045" cy="196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0185DA-E7A1-4608-BEA9-5A793037017E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5976518" y="3791839"/>
            <a:ext cx="1974608" cy="48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291429-D0F7-46D6-816E-F50D176E05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087079" y="2365823"/>
            <a:ext cx="13432" cy="23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72CBC6-2B78-4F57-863E-2F858BE9D604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010949" y="4892461"/>
            <a:ext cx="159249" cy="20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7CB1D-C991-46AE-B093-F4CB283546E4}"/>
              </a:ext>
            </a:extLst>
          </p:cNvPr>
          <p:cNvGrpSpPr/>
          <p:nvPr/>
        </p:nvGrpSpPr>
        <p:grpSpPr>
          <a:xfrm>
            <a:off x="3982903" y="2564466"/>
            <a:ext cx="3987229" cy="1227373"/>
            <a:chOff x="3977766" y="3390111"/>
            <a:chExt cx="3987229" cy="1258585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673C04C-A3E0-4958-921A-98689835D451}"/>
                </a:ext>
              </a:extLst>
            </p:cNvPr>
            <p:cNvSpPr/>
            <p:nvPr/>
          </p:nvSpPr>
          <p:spPr>
            <a:xfrm>
              <a:off x="3977766" y="3390111"/>
              <a:ext cx="3987229" cy="125858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Microsoft.MobileBlazorBindings.Core</a:t>
              </a:r>
              <a:endParaRPr lang="en-US" dirty="0"/>
            </a:p>
            <a:p>
              <a:pPr algn="ctr"/>
              <a:r>
                <a:rPr lang="en-US" sz="1600" i="1" dirty="0"/>
                <a:t>(adapts Blazor to native UI systems)</a:t>
              </a:r>
              <a:endParaRPr lang="en-US" i="1" dirty="0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AB6B98B6-FEBA-4A28-8BB6-2797981F29D9}"/>
                </a:ext>
              </a:extLst>
            </p:cNvPr>
            <p:cNvSpPr/>
            <p:nvPr/>
          </p:nvSpPr>
          <p:spPr>
            <a:xfrm>
              <a:off x="7633695" y="3482939"/>
              <a:ext cx="236305" cy="23630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6F7F6A-A6A5-4076-859E-0CA4E9B1FD11}"/>
              </a:ext>
            </a:extLst>
          </p:cNvPr>
          <p:cNvGrpSpPr/>
          <p:nvPr/>
        </p:nvGrpSpPr>
        <p:grpSpPr>
          <a:xfrm>
            <a:off x="2170198" y="4278774"/>
            <a:ext cx="3715823" cy="1227373"/>
            <a:chOff x="2165061" y="5104419"/>
            <a:chExt cx="3715823" cy="1258585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F70B3FE-707C-4ACA-BF9F-103497787931}"/>
                </a:ext>
              </a:extLst>
            </p:cNvPr>
            <p:cNvSpPr/>
            <p:nvPr/>
          </p:nvSpPr>
          <p:spPr>
            <a:xfrm>
              <a:off x="2165061" y="5104419"/>
              <a:ext cx="3715823" cy="125858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Microsoft.MobileBlazorBindings</a:t>
              </a:r>
              <a:endParaRPr lang="en-US" dirty="0"/>
            </a:p>
            <a:p>
              <a:pPr algn="ctr"/>
              <a:r>
                <a:rPr lang="en-US" i="1" dirty="0"/>
                <a:t>(binds Blazor to </a:t>
              </a:r>
              <a:r>
                <a:rPr lang="en-US" i="1" dirty="0" err="1"/>
                <a:t>Xamarin.Forms</a:t>
              </a:r>
              <a:r>
                <a:rPr lang="en-US" i="1" dirty="0"/>
                <a:t>)</a:t>
              </a: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E804569A-1C8C-474D-B7A1-8E7B47E27791}"/>
                </a:ext>
              </a:extLst>
            </p:cNvPr>
            <p:cNvSpPr/>
            <p:nvPr/>
          </p:nvSpPr>
          <p:spPr>
            <a:xfrm>
              <a:off x="5570305" y="5207285"/>
              <a:ext cx="236305" cy="23630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432743-755E-4D65-A473-7437BE07D8DA}"/>
              </a:ext>
            </a:extLst>
          </p:cNvPr>
          <p:cNvGrpSpPr/>
          <p:nvPr/>
        </p:nvGrpSpPr>
        <p:grpSpPr>
          <a:xfrm>
            <a:off x="4124214" y="6350534"/>
            <a:ext cx="4664465" cy="360173"/>
            <a:chOff x="5966238" y="6434511"/>
            <a:chExt cx="4664465" cy="369332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930D58DB-B7D2-44A1-8E34-B60178D4E7C0}"/>
                </a:ext>
              </a:extLst>
            </p:cNvPr>
            <p:cNvSpPr/>
            <p:nvPr/>
          </p:nvSpPr>
          <p:spPr>
            <a:xfrm>
              <a:off x="5966238" y="6492875"/>
              <a:ext cx="236305" cy="23630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6DC953-0FE9-4905-A1DD-578BE4A38C55}"/>
                </a:ext>
              </a:extLst>
            </p:cNvPr>
            <p:cNvSpPr txBox="1"/>
            <p:nvPr/>
          </p:nvSpPr>
          <p:spPr>
            <a:xfrm>
              <a:off x="6202543" y="6434511"/>
              <a:ext cx="442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 of Experimental Mobile Blazor Bindings</a:t>
              </a:r>
            </a:p>
          </p:txBody>
        </p:sp>
      </p:grp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1B3F505D-19C7-4CC8-84DD-CAD86A357F56}"/>
              </a:ext>
            </a:extLst>
          </p:cNvPr>
          <p:cNvSpPr/>
          <p:nvPr/>
        </p:nvSpPr>
        <p:spPr>
          <a:xfrm>
            <a:off x="1027198" y="5775369"/>
            <a:ext cx="2286000" cy="73492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project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D8C789-A7E0-4AF3-B8D9-FF3B404F5210}"/>
              </a:ext>
            </a:extLst>
          </p:cNvPr>
          <p:cNvCxnSpPr>
            <a:cxnSpLocks/>
            <a:stCxn id="69" idx="0"/>
            <a:endCxn id="16" idx="2"/>
          </p:cNvCxnSpPr>
          <p:nvPr/>
        </p:nvCxnSpPr>
        <p:spPr>
          <a:xfrm flipH="1" flipV="1">
            <a:off x="1100511" y="5504196"/>
            <a:ext cx="1069687" cy="27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F133E5-2CE3-4E0C-A4CA-652549F57D0A}"/>
              </a:ext>
            </a:extLst>
          </p:cNvPr>
          <p:cNvCxnSpPr>
            <a:cxnSpLocks/>
            <a:stCxn id="69" idx="0"/>
            <a:endCxn id="14" idx="2"/>
          </p:cNvCxnSpPr>
          <p:nvPr/>
        </p:nvCxnSpPr>
        <p:spPr>
          <a:xfrm flipV="1">
            <a:off x="2170198" y="5506147"/>
            <a:ext cx="1857912" cy="26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24567E-A4F9-4661-AB0D-3286C5B39D67}"/>
              </a:ext>
            </a:extLst>
          </p:cNvPr>
          <p:cNvCxnSpPr>
            <a:cxnSpLocks/>
          </p:cNvCxnSpPr>
          <p:nvPr/>
        </p:nvCxnSpPr>
        <p:spPr>
          <a:xfrm>
            <a:off x="9935105" y="5652762"/>
            <a:ext cx="0" cy="877859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FA5B4B-CA3F-4064-B157-6BDBE2D0E31C}"/>
              </a:ext>
            </a:extLst>
          </p:cNvPr>
          <p:cNvSpPr txBox="1"/>
          <p:nvPr/>
        </p:nvSpPr>
        <p:spPr>
          <a:xfrm>
            <a:off x="10022861" y="58382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418692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69" grpId="0" animBg="1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Mobile Blazor Bindings library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2020-01-03T23:52:13Z</dcterms:created>
  <dcterms:modified xsi:type="dcterms:W3CDTF">2020-01-03T23:52:47Z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elipton@microsoft.com</vt:lpwstr>
  </property>
  <property fmtid="{D5CDD505-2E9C-101B-9397-08002B2CF9AE}" pid="5" name="MSIP_Label_f42aa342-8706-4288-bd11-ebb85995028c_SetDate">
    <vt:lpwstr>2020-01-03T23:52:46.8439048Z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07f270e6-5f2b-4ccd-89a7-5ccc2105afe8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