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562" r:id="rId2"/>
    <p:sldId id="559" r:id="rId3"/>
    <p:sldId id="560" r:id="rId4"/>
    <p:sldId id="561" r:id="rId5"/>
    <p:sldId id="319" r:id="rId6"/>
    <p:sldId id="558" r:id="rId7"/>
    <p:sldId id="557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CC"/>
    <a:srgbClr val="FFFF66"/>
    <a:srgbClr val="FF0000"/>
    <a:srgbClr val="990000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79" autoAdjust="0"/>
    <p:restoredTop sz="86834" autoAdjust="0"/>
  </p:normalViewPr>
  <p:slideViewPr>
    <p:cSldViewPr>
      <p:cViewPr varScale="1">
        <p:scale>
          <a:sx n="86" d="100"/>
          <a:sy n="86" d="100"/>
        </p:scale>
        <p:origin x="79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通过指标分析工程的经济性是科学的定量分析过程。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4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通过指标分析工程的经济性是科学的定量分析过程。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7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通过指标分析工程的经济性是科学的定量分析过程。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8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通过指标分析工程的经济性是科学的定量分析过程。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 bwMode="auto">
          <a:xfrm>
            <a:off x="5651500" y="18864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工程概论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403596" y="868086"/>
            <a:ext cx="2304256" cy="1092594"/>
          </a:xfr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学期成绩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52824" y="2391186"/>
            <a:ext cx="5303552" cy="106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百分制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60% +30%+10%</a:t>
            </a:r>
          </a:p>
        </p:txBody>
      </p:sp>
      <p:sp>
        <p:nvSpPr>
          <p:cNvPr id="3" name="AutoShape 4" descr="https://gimg2.baidu.com/image_search/src=http%3A%2F%2Fn.sinaimg.cn%2Fhlj%2Fcrawl%2F610%2Fw333h277%2F20190709%2Fa8ca-hzrevpz0718724.jpg&amp;refer=http%3A%2F%2Fn.sinaimg.cn&amp;app=2002&amp;size=f9999,10000&amp;q=a80&amp;n=0&amp;g=0n&amp;fmt=auto?sec=1667013888&amp;t=cdf57ca076a1f02629ab3f855b14566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7793" t="36560" r="53308" b="29000"/>
          <a:stretch/>
        </p:blipFill>
        <p:spPr>
          <a:xfrm>
            <a:off x="114984" y="1534317"/>
            <a:ext cx="2592423" cy="2657234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59632" y="4725144"/>
            <a:ext cx="6696744" cy="1678419"/>
          </a:xfrm>
          <a:prstGeom prst="rect">
            <a:avLst/>
          </a:prstGeom>
          <a:noFill/>
          <a:ln w="31750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提交航天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航空电子系统论证报告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字数不小于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407151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9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 bwMode="auto">
          <a:xfrm>
            <a:off x="5651500" y="88728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15616" y="620688"/>
            <a:ext cx="7560840" cy="1092594"/>
          </a:xfr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报告论述内容（可多选不限于）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79512" y="1628800"/>
            <a:ext cx="8671845" cy="21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，航空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航天电子分系统方案论证报告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论述点：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支持多型电压输入（直流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交流）；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支持多路电压输出（不同功率直流电压输出）；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直流输出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稳定性（低纹波）；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续航时间  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可靠性设计与分析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https://gimg2.baidu.com/image_search/src=http%3A%2F%2Fn.sinaimg.cn%2Fhlj%2Fcrawl%2F610%2Fw333h277%2F20190709%2Fa8ca-hzrevpz0718724.jpg&amp;refer=http%3A%2F%2Fn.sinaimg.cn&amp;app=2002&amp;size=f9999,10000&amp;q=a80&amp;n=0&amp;g=0n&amp;fmt=auto?sec=1667013888&amp;t=cdf57ca076a1f02629ab3f855b14566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9909" y="4221088"/>
            <a:ext cx="8671845" cy="21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，大扭矩伺服分系统方案论证报告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论述点：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支持直流电压输入（直流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交流）；    宽带宽；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大扭矩；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低延时。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可靠性设计与分析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6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15616" y="620688"/>
            <a:ext cx="7560840" cy="1092594"/>
          </a:xfr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报告论述内容（可多选不限于）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79512" y="1628800"/>
            <a:ext cx="867184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，航天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航空数据采集方案论证报告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论述点：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支持多型电压输入（直流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；信噪比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分析；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大气数据采集系统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定位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于导航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系统；  采集精度；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采样速率；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可靠性设计与分析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https://gimg2.baidu.com/image_search/src=http%3A%2F%2Fn.sinaimg.cn%2Fhlj%2Fcrawl%2F610%2Fw333h277%2F20190709%2Fa8ca-hzrevpz0718724.jpg&amp;refer=http%3A%2F%2Fn.sinaimg.cn&amp;app=2002&amp;size=f9999,10000&amp;q=a80&amp;n=0&amp;g=0n&amp;fmt=auto?sec=1667013888&amp;t=cdf57ca076a1f02629ab3f855b14566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512" y="3501008"/>
            <a:ext cx="8671845" cy="21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，航天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航空飞行控制系统方案论证报告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论述点：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通道接口分析；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功耗分析；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运行速度分析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可靠性分析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651500" y="88728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2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15616" y="620688"/>
            <a:ext cx="7560840" cy="1092594"/>
          </a:xfr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报告论述内容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79512" y="1628800"/>
            <a:ext cx="867184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，航天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航空任务载荷分系统方案论证报告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论述点：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测距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激光。。。。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视距范围；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图像传输速率；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信噪比分析</a:t>
            </a:r>
            <a:endParaRPr lang="en-US" altLang="zh-CN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可靠性设计与分析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https://gimg2.baidu.com/image_search/src=http%3A%2F%2Fn.sinaimg.cn%2Fhlj%2Fcrawl%2F610%2Fw333h277%2F20190709%2Fa8ca-hzrevpz0718724.jpg&amp;refer=http%3A%2F%2Fn.sinaimg.cn&amp;app=2002&amp;size=f9999,10000&amp;q=a80&amp;n=0&amp;g=0n&amp;fmt=auto?sec=1667013888&amp;t=cdf57ca076a1f02629ab3f855b14566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512" y="4077072"/>
            <a:ext cx="867184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Calibri" charset="0"/>
              <a:buNone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651500" y="88728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2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5</a:t>
            </a:fld>
            <a:endParaRPr lang="zh-CN" altLang="en-US" sz="1200" b="0" dirty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887" y="1412776"/>
            <a:ext cx="924188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电子设备（系统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原理框图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），并对该设备可靠性展开分析 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设计报告的形式提交作业和答辩</a:t>
            </a:r>
            <a:endParaRPr kumimoji="1"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设计对象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供电设备、测量设备、开关控制设备、信息处理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设备、子系统</a:t>
            </a:r>
            <a:r>
              <a:rPr kumimoji="1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跟据组内同学兴趣自选。</a:t>
            </a:r>
            <a:endParaRPr kumimoji="1"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4205" y="4462778"/>
            <a:ext cx="910067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SzPct val="60000"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作业形式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word+PPT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课堂答辩   字数：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kumimoji="1"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15minPPT</a:t>
            </a:r>
          </a:p>
          <a:p>
            <a:pPr>
              <a:lnSpc>
                <a:spcPct val="140000"/>
              </a:lnSpc>
              <a:buSzPct val="60000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同学组成一组，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每组选取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位组长负责答辩</a:t>
            </a:r>
          </a:p>
        </p:txBody>
      </p:sp>
      <p:sp>
        <p:nvSpPr>
          <p:cNvPr id="11" name="矩形 10"/>
          <p:cNvSpPr/>
          <p:nvPr/>
        </p:nvSpPr>
        <p:spPr>
          <a:xfrm>
            <a:off x="37889" y="5589240"/>
            <a:ext cx="727041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SzPct val="60000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：择机本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学期最后两节课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kumimoji="1"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30016" y="641351"/>
            <a:ext cx="705678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sz="4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     占</a:t>
            </a:r>
            <a:r>
              <a:rPr kumimoji="1" lang="en-US" altLang="zh-CN" sz="4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kumimoji="1" lang="zh-CN" altLang="en-US" sz="4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kumimoji="1"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9512" y="4221088"/>
            <a:ext cx="8640960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23528" y="1556792"/>
            <a:ext cx="856895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报告章节模板（参考）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，概述  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描述所设计设备的应用，及该设备必要性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，设备方案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原理方案， 可靠性设计方案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，方案分析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原理分析，可靠性指标分析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，结论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方案的优点描述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47664" y="620142"/>
            <a:ext cx="705678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sz="4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     占</a:t>
            </a:r>
            <a:r>
              <a:rPr kumimoji="1" lang="en-US" altLang="zh-CN" sz="4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kumimoji="1" lang="zh-CN" altLang="en-US" sz="4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kumimoji="1"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0080" y="4509120"/>
            <a:ext cx="85689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注意：本节课是从可靠性角度讲述系统和部件设计方法，所以报告中必须涉及可靠性设计相关内容</a:t>
            </a:r>
            <a:endParaRPr kumimoji="1"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80" y="5733256"/>
            <a:ext cx="85689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下周班长将分组情况和组员名单提交给我</a:t>
            </a:r>
            <a:endParaRPr kumimoji="1"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3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1268760"/>
            <a:ext cx="699356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系统方案部分，建议查阅网络中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可靠性分析部分，查阅相关参考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组内成员合理分工，避免重复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kumimoji="1"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2691" y="4399579"/>
            <a:ext cx="85689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endParaRPr kumimoji="1"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4199427"/>
            <a:ext cx="8568952" cy="13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目的和意义：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训练查阅文献能力，训练答辩演讲能力</a:t>
            </a:r>
            <a:endParaRPr kumimoji="1"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SzPct val="60000"/>
              <a:buNone/>
            </a:pP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kumimoji="1"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训练逻辑写作能力，训练原理分析能力</a:t>
            </a:r>
          </a:p>
        </p:txBody>
      </p:sp>
    </p:spTree>
    <p:extLst>
      <p:ext uri="{BB962C8B-B14F-4D97-AF65-F5344CB8AC3E}">
        <p14:creationId xmlns:p14="http://schemas.microsoft.com/office/powerpoint/2010/main" val="6955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</TotalTime>
  <Words>579</Words>
  <Application>Microsoft Office PowerPoint</Application>
  <PresentationFormat>全屏显示(4:3)</PresentationFormat>
  <Paragraphs>94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学期成绩</vt:lpstr>
      <vt:lpstr>报告论述内容（可多选不限于）</vt:lpstr>
      <vt:lpstr>报告论述内容（可多选不限于）</vt:lpstr>
      <vt:lpstr>报告论述内容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1097</cp:revision>
  <dcterms:created xsi:type="dcterms:W3CDTF">2014-04-29T08:12:32Z</dcterms:created>
  <dcterms:modified xsi:type="dcterms:W3CDTF">2023-04-13T02:30:15Z</dcterms:modified>
</cp:coreProperties>
</file>