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315" r:id="rId5"/>
    <p:sldId id="267" r:id="rId6"/>
    <p:sldId id="316" r:id="rId7"/>
    <p:sldId id="349" r:id="rId8"/>
    <p:sldId id="317" r:id="rId9"/>
    <p:sldId id="318" r:id="rId10"/>
    <p:sldId id="336" r:id="rId11"/>
    <p:sldId id="319" r:id="rId12"/>
    <p:sldId id="320" r:id="rId13"/>
    <p:sldId id="321" r:id="rId14"/>
    <p:sldId id="322" r:id="rId15"/>
    <p:sldId id="323" r:id="rId16"/>
    <p:sldId id="324" r:id="rId17"/>
    <p:sldId id="348" r:id="rId18"/>
    <p:sldId id="325" r:id="rId19"/>
    <p:sldId id="326" r:id="rId20"/>
    <p:sldId id="327" r:id="rId21"/>
    <p:sldId id="329" r:id="rId22"/>
    <p:sldId id="337" r:id="rId23"/>
    <p:sldId id="339" r:id="rId24"/>
    <p:sldId id="331" r:id="rId25"/>
    <p:sldId id="332" r:id="rId26"/>
    <p:sldId id="333" r:id="rId27"/>
    <p:sldId id="334" r:id="rId28"/>
    <p:sldId id="335" r:id="rId29"/>
    <p:sldId id="344" r:id="rId30"/>
    <p:sldId id="345" r:id="rId31"/>
    <p:sldId id="346" r:id="rId32"/>
    <p:sldId id="347" r:id="rId33"/>
    <p:sldId id="338" r:id="rId34"/>
  </p:sldIdLst>
  <p:sldSz cx="9144000" cy="6858000" type="screen4x3"/>
  <p:notesSz cx="6858000" cy="9144000"/>
  <p:embeddedFontLst>
    <p:embeddedFont>
      <p:font typeface="隶书" panose="02010509060101010101" pitchFamily="49" charset="-122"/>
      <p:regular r:id="rId38"/>
    </p:embeddedFont>
    <p:embeddedFont>
      <p:font typeface="楷体" panose="02010609060101010101" pitchFamily="49" charset="-122"/>
      <p:regular r:id="rId39"/>
    </p:embeddedFont>
    <p:embeddedFont>
      <p:font typeface="Cambria Math" panose="02040503050406030204" pitchFamily="18" charset="0"/>
      <p:regular r:id="rId40"/>
    </p:embeddedFont>
    <p:embeddedFont>
      <p:font typeface="华文新魏" panose="02010800040101010101" pitchFamily="2" charset="-122"/>
      <p:regular r:id="rId41"/>
    </p:embeddedFont>
  </p:embeddedFontLst>
  <p:defaultTextStyle>
    <a:defPPr>
      <a:defRPr lang="zh-CN"/>
    </a:defPPr>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66FF"/>
    <a:srgbClr val="3333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38"/>
  </p:normalViewPr>
  <p:slideViewPr>
    <p:cSldViewPr showGuides="1">
      <p:cViewPr varScale="1">
        <p:scale>
          <a:sx n="53" d="100"/>
          <a:sy n="53" d="100"/>
        </p:scale>
        <p:origin x="52" y="504"/>
      </p:cViewPr>
      <p:guideLst>
        <p:guide orient="horz" pos="2160"/>
        <p:guide pos="28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87.wmf"/><Relationship Id="rId4" Type="http://schemas.openxmlformats.org/officeDocument/2006/relationships/image" Target="../media/image82.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15.wmf"/><Relationship Id="rId2" Type="http://schemas.openxmlformats.org/officeDocument/2006/relationships/image" Target="../media/image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099" name="Rectangle 2"/>
          <p:cNvSpPr>
            <a:spLocks noRot="1" noTextEdit="1"/>
          </p:cNvSpPr>
          <p:nvPr>
            <p:ph type="sldImg"/>
          </p:nvPr>
        </p:nvSpPr>
        <p:spPr/>
      </p:sp>
      <p:sp>
        <p:nvSpPr>
          <p:cNvPr id="410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7171" name="Rectangle 2"/>
          <p:cNvSpPr>
            <a:spLocks noRot="1" noTextEdit="1"/>
          </p:cNvSpPr>
          <p:nvPr>
            <p:ph type="sldImg"/>
          </p:nvPr>
        </p:nvSpPr>
        <p:spPr/>
      </p:sp>
      <p:sp>
        <p:nvSpPr>
          <p:cNvPr id="7172"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r>
              <a:rPr lang="zh-CN" altLang="en-US" dirty="0">
                <a:latin typeface="Times New Roman" panose="02020603050405020304" pitchFamily="18" charset="0"/>
                <a:ea typeface="楷体" panose="02010609060101010101" pitchFamily="49" charset="-122"/>
              </a:rPr>
              <a:t>至于它在初始时刻之前的值，我们并不感兴趣。</a:t>
            </a:r>
            <a:r>
              <a:rPr lang="zh-CN" altLang="en-US" dirty="0">
                <a:solidFill>
                  <a:schemeClr val="bg2"/>
                </a:solidFill>
                <a:latin typeface="Times New Roman" panose="02020603050405020304" pitchFamily="18" charset="0"/>
                <a:ea typeface="楷体" panose="02010609060101010101" pitchFamily="49" charset="-122"/>
              </a:rPr>
              <a:t> </a:t>
            </a:r>
            <a:endParaRPr lang="zh-CN" altLang="en-US" dirty="0">
              <a:solidFill>
                <a:schemeClr val="bg2"/>
              </a:solidFill>
              <a:latin typeface="Times New Roman" panose="02020603050405020304" pitchFamily="18" charset="0"/>
              <a:ea typeface="楷体" panose="020106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t" anchorCtr="0"/>
          <a:p>
            <a:pPr lvl="0"/>
            <a:r>
              <a:rPr lang="en-US" altLang="zh-CN" dirty="0">
                <a:latin typeface="Cambria Math" panose="02040503050406030204" pitchFamily="18" charset="0"/>
                <a:ea typeface="楷体" panose="02010609060101010101" pitchFamily="49" charset="-122"/>
              </a:rPr>
              <a:t>𝑓</a:t>
            </a:r>
            <a:r>
              <a:rPr lang="zh-CN" altLang="en-US" dirty="0">
                <a:latin typeface="Cambria Math" panose="02040503050406030204" pitchFamily="18" charset="0"/>
                <a:ea typeface="楷体" panose="02010609060101010101" pitchFamily="49" charset="-122"/>
              </a:rPr>
              <a:t> ̅</a:t>
            </a:r>
            <a:r>
              <a:rPr lang="en-US" altLang="zh-CN" dirty="0">
                <a:latin typeface="Cambria Math" panose="02040503050406030204" pitchFamily="18" charset="0"/>
                <a:ea typeface="楷体" panose="02010609060101010101" pitchFamily="49" charset="-122"/>
              </a:rPr>
              <a:t>(𝑝)</a:t>
            </a:r>
            <a:r>
              <a:rPr lang="en-US" altLang="zh-CN" dirty="0">
                <a:latin typeface="Cambria Math" panose="02040503050406030204" pitchFamily="18" charset="0"/>
              </a:rPr>
              <a:t>≓𝑓(𝑡)</a:t>
            </a:r>
            <a:r>
              <a:rPr lang="en-US" altLang="zh-CN" dirty="0">
                <a:latin typeface="Times New Roman" panose="02020603050405020304" pitchFamily="18" charset="0"/>
                <a:ea typeface="楷体" panose="02010609060101010101" pitchFamily="49" charset="-122"/>
              </a:rPr>
              <a:t>, </a:t>
            </a:r>
            <a:r>
              <a:rPr lang="en-US" altLang="zh-CN" dirty="0">
                <a:latin typeface="Cambria Math" panose="02040503050406030204" pitchFamily="18" charset="0"/>
              </a:rPr>
              <a:t>𝑓(𝑡)≒</a:t>
            </a:r>
            <a:r>
              <a:rPr lang="en-US" altLang="zh-CN" dirty="0">
                <a:latin typeface="Cambria Math" panose="02040503050406030204" pitchFamily="18" charset="0"/>
                <a:ea typeface="楷体" panose="02010609060101010101" pitchFamily="49" charset="-122"/>
              </a:rPr>
              <a:t>𝑓</a:t>
            </a:r>
            <a:r>
              <a:rPr lang="zh-CN" altLang="en-US" dirty="0">
                <a:latin typeface="Cambria Math" panose="02040503050406030204" pitchFamily="18" charset="0"/>
                <a:ea typeface="楷体" panose="02010609060101010101" pitchFamily="49" charset="-122"/>
              </a:rPr>
              <a:t> ̅</a:t>
            </a:r>
            <a:r>
              <a:rPr lang="en-US" altLang="zh-CN" dirty="0">
                <a:latin typeface="Cambria Math" panose="02040503050406030204" pitchFamily="18" charset="0"/>
                <a:ea typeface="楷体" panose="02010609060101010101" pitchFamily="49" charset="-122"/>
              </a:rPr>
              <a:t>(𝑝)</a:t>
            </a:r>
            <a:endParaRPr lang="zh-CN" altLang="en-US" dirty="0">
              <a:latin typeface="Times New Roman" panose="02020603050405020304" pitchFamily="18" charset="0"/>
              <a:ea typeface="楷体" panose="02010609060101010101" pitchFamily="49" charset="-122"/>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t" anchorCtr="0"/>
          <a:p>
            <a:pPr lvl="0" eaLnBrk="1" hangingPunct="1"/>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wmf"/><Relationship Id="rId7" Type="http://schemas.openxmlformats.org/officeDocument/2006/relationships/oleObject" Target="../embeddings/oleObject32.bin"/><Relationship Id="rId6" Type="http://schemas.openxmlformats.org/officeDocument/2006/relationships/image" Target="../media/image29.wmf"/><Relationship Id="rId5" Type="http://schemas.openxmlformats.org/officeDocument/2006/relationships/oleObject" Target="../embeddings/oleObject31.bin"/><Relationship Id="rId4" Type="http://schemas.openxmlformats.org/officeDocument/2006/relationships/image" Target="../media/image28.wmf"/><Relationship Id="rId3" Type="http://schemas.openxmlformats.org/officeDocument/2006/relationships/oleObject" Target="../embeddings/oleObject30.bin"/><Relationship Id="rId2" Type="http://schemas.openxmlformats.org/officeDocument/2006/relationships/image" Target="../media/image27.wmf"/><Relationship Id="rId10" Type="http://schemas.openxmlformats.org/officeDocument/2006/relationships/vmlDrawing" Target="../drawings/vmlDrawing8.vml"/><Relationship Id="rId1"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4.wmf"/><Relationship Id="rId7" Type="http://schemas.openxmlformats.org/officeDocument/2006/relationships/oleObject" Target="../embeddings/oleObject36.bin"/><Relationship Id="rId6" Type="http://schemas.openxmlformats.org/officeDocument/2006/relationships/image" Target="../media/image33.wmf"/><Relationship Id="rId5" Type="http://schemas.openxmlformats.org/officeDocument/2006/relationships/oleObject" Target="../embeddings/oleObject35.bin"/><Relationship Id="rId4" Type="http://schemas.openxmlformats.org/officeDocument/2006/relationships/image" Target="../media/image32.wmf"/><Relationship Id="rId3" Type="http://schemas.openxmlformats.org/officeDocument/2006/relationships/oleObject" Target="../embeddings/oleObject34.bin"/><Relationship Id="rId2" Type="http://schemas.openxmlformats.org/officeDocument/2006/relationships/image" Target="../media/image31.wmf"/><Relationship Id="rId12" Type="http://schemas.openxmlformats.org/officeDocument/2006/relationships/vmlDrawing" Target="../drawings/vmlDrawing9.vml"/><Relationship Id="rId11" Type="http://schemas.openxmlformats.org/officeDocument/2006/relationships/slideLayout" Target="../slideLayouts/slideLayout2.xml"/><Relationship Id="rId10" Type="http://schemas.openxmlformats.org/officeDocument/2006/relationships/image" Target="../media/image35.wmf"/><Relationship Id="rId1"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12.xml"/><Relationship Id="rId6" Type="http://schemas.openxmlformats.org/officeDocument/2006/relationships/image" Target="../media/image38.wmf"/><Relationship Id="rId5" Type="http://schemas.openxmlformats.org/officeDocument/2006/relationships/oleObject" Target="../embeddings/oleObject40.bin"/><Relationship Id="rId4" Type="http://schemas.openxmlformats.org/officeDocument/2006/relationships/image" Target="../media/image37.wmf"/><Relationship Id="rId3" Type="http://schemas.openxmlformats.org/officeDocument/2006/relationships/oleObject" Target="../embeddings/oleObject39.bin"/><Relationship Id="rId2" Type="http://schemas.openxmlformats.org/officeDocument/2006/relationships/image" Target="../media/image36.wmf"/><Relationship Id="rId1"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2.wmf"/><Relationship Id="rId7" Type="http://schemas.openxmlformats.org/officeDocument/2006/relationships/oleObject" Target="../embeddings/oleObject44.bin"/><Relationship Id="rId6" Type="http://schemas.openxmlformats.org/officeDocument/2006/relationships/image" Target="../media/image41.wmf"/><Relationship Id="rId5" Type="http://schemas.openxmlformats.org/officeDocument/2006/relationships/oleObject" Target="../embeddings/oleObject43.bin"/><Relationship Id="rId4" Type="http://schemas.openxmlformats.org/officeDocument/2006/relationships/image" Target="../media/image40.wmf"/><Relationship Id="rId3" Type="http://schemas.openxmlformats.org/officeDocument/2006/relationships/oleObject" Target="../embeddings/oleObject42.bin"/><Relationship Id="rId2" Type="http://schemas.openxmlformats.org/officeDocument/2006/relationships/image" Target="../media/image39.wmf"/><Relationship Id="rId10" Type="http://schemas.openxmlformats.org/officeDocument/2006/relationships/vmlDrawing" Target="../drawings/vmlDrawing11.vml"/><Relationship Id="rId1" Type="http://schemas.openxmlformats.org/officeDocument/2006/relationships/oleObject" Target="../embeddings/oleObject41.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47.bin"/><Relationship Id="rId4" Type="http://schemas.openxmlformats.org/officeDocument/2006/relationships/image" Target="../media/image44.wmf"/><Relationship Id="rId3" Type="http://schemas.openxmlformats.org/officeDocument/2006/relationships/oleObject" Target="../embeddings/oleObject46.bin"/><Relationship Id="rId2" Type="http://schemas.openxmlformats.org/officeDocument/2006/relationships/image" Target="../media/image43.wmf"/><Relationship Id="rId1" Type="http://schemas.openxmlformats.org/officeDocument/2006/relationships/oleObject" Target="../embeddings/oleObject45.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49.bin"/><Relationship Id="rId2" Type="http://schemas.openxmlformats.org/officeDocument/2006/relationships/image" Target="../media/image46.wmf"/><Relationship Id="rId1" Type="http://schemas.openxmlformats.org/officeDocument/2006/relationships/oleObject" Target="../embeddings/oleObject48.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0.wmf"/><Relationship Id="rId7" Type="http://schemas.openxmlformats.org/officeDocument/2006/relationships/oleObject" Target="../embeddings/oleObject53.bin"/><Relationship Id="rId6" Type="http://schemas.openxmlformats.org/officeDocument/2006/relationships/image" Target="../media/image49.wmf"/><Relationship Id="rId5" Type="http://schemas.openxmlformats.org/officeDocument/2006/relationships/oleObject" Target="../embeddings/oleObject52.bin"/><Relationship Id="rId4" Type="http://schemas.openxmlformats.org/officeDocument/2006/relationships/image" Target="../media/image48.wmf"/><Relationship Id="rId3" Type="http://schemas.openxmlformats.org/officeDocument/2006/relationships/oleObject" Target="../embeddings/oleObject51.bin"/><Relationship Id="rId2" Type="http://schemas.openxmlformats.org/officeDocument/2006/relationships/image" Target="../media/image47.wmf"/><Relationship Id="rId10" Type="http://schemas.openxmlformats.org/officeDocument/2006/relationships/vmlDrawing" Target="../drawings/vmlDrawing14.vml"/><Relationship Id="rId1" Type="http://schemas.openxmlformats.org/officeDocument/2006/relationships/oleObject" Target="../embeddings/oleObject50.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4.wmf"/><Relationship Id="rId7" Type="http://schemas.openxmlformats.org/officeDocument/2006/relationships/oleObject" Target="../embeddings/oleObject57.bin"/><Relationship Id="rId6" Type="http://schemas.openxmlformats.org/officeDocument/2006/relationships/image" Target="../media/image53.wmf"/><Relationship Id="rId5" Type="http://schemas.openxmlformats.org/officeDocument/2006/relationships/oleObject" Target="../embeddings/oleObject56.bin"/><Relationship Id="rId4" Type="http://schemas.openxmlformats.org/officeDocument/2006/relationships/image" Target="../media/image52.wmf"/><Relationship Id="rId3" Type="http://schemas.openxmlformats.org/officeDocument/2006/relationships/oleObject" Target="../embeddings/oleObject55.bin"/><Relationship Id="rId2" Type="http://schemas.openxmlformats.org/officeDocument/2006/relationships/image" Target="../media/image51.wmf"/><Relationship Id="rId10" Type="http://schemas.openxmlformats.org/officeDocument/2006/relationships/vmlDrawing" Target="../drawings/vmlDrawing15.vml"/><Relationship Id="rId1" Type="http://schemas.openxmlformats.org/officeDocument/2006/relationships/oleObject" Target="../embeddings/oleObject5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56.wmf"/><Relationship Id="rId3" Type="http://schemas.openxmlformats.org/officeDocument/2006/relationships/oleObject" Target="../embeddings/oleObject59.bin"/><Relationship Id="rId2" Type="http://schemas.openxmlformats.org/officeDocument/2006/relationships/image" Target="../media/image55.wmf"/><Relationship Id="rId1" Type="http://schemas.openxmlformats.org/officeDocument/2006/relationships/oleObject" Target="../embeddings/oleObject5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60.wmf"/><Relationship Id="rId7" Type="http://schemas.openxmlformats.org/officeDocument/2006/relationships/oleObject" Target="../embeddings/oleObject63.bin"/><Relationship Id="rId6" Type="http://schemas.openxmlformats.org/officeDocument/2006/relationships/image" Target="../media/image59.wmf"/><Relationship Id="rId5" Type="http://schemas.openxmlformats.org/officeDocument/2006/relationships/oleObject" Target="../embeddings/oleObject62.bin"/><Relationship Id="rId4" Type="http://schemas.openxmlformats.org/officeDocument/2006/relationships/image" Target="../media/image58.wmf"/><Relationship Id="rId3" Type="http://schemas.openxmlformats.org/officeDocument/2006/relationships/oleObject" Target="../embeddings/oleObject61.bin"/><Relationship Id="rId2" Type="http://schemas.openxmlformats.org/officeDocument/2006/relationships/image" Target="../media/image57.wmf"/><Relationship Id="rId12" Type="http://schemas.openxmlformats.org/officeDocument/2006/relationships/vmlDrawing" Target="../drawings/vmlDrawing17.vml"/><Relationship Id="rId11" Type="http://schemas.openxmlformats.org/officeDocument/2006/relationships/slideLayout" Target="../slideLayouts/slideLayout7.xml"/><Relationship Id="rId10" Type="http://schemas.openxmlformats.org/officeDocument/2006/relationships/image" Target="../media/image61.wmf"/><Relationship Id="rId1" Type="http://schemas.openxmlformats.org/officeDocument/2006/relationships/oleObject" Target="../embeddings/oleObject60.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5.wmf"/><Relationship Id="rId7" Type="http://schemas.openxmlformats.org/officeDocument/2006/relationships/oleObject" Target="../embeddings/oleObject68.bin"/><Relationship Id="rId6" Type="http://schemas.openxmlformats.org/officeDocument/2006/relationships/image" Target="../media/image64.wmf"/><Relationship Id="rId5" Type="http://schemas.openxmlformats.org/officeDocument/2006/relationships/oleObject" Target="../embeddings/oleObject67.bin"/><Relationship Id="rId4" Type="http://schemas.openxmlformats.org/officeDocument/2006/relationships/image" Target="../media/image63.wmf"/><Relationship Id="rId3" Type="http://schemas.openxmlformats.org/officeDocument/2006/relationships/oleObject" Target="../embeddings/oleObject66.bin"/><Relationship Id="rId2" Type="http://schemas.openxmlformats.org/officeDocument/2006/relationships/image" Target="../media/image62.wmf"/><Relationship Id="rId10" Type="http://schemas.openxmlformats.org/officeDocument/2006/relationships/vmlDrawing" Target="../drawings/vmlDrawing18.vml"/><Relationship Id="rId1" Type="http://schemas.openxmlformats.org/officeDocument/2006/relationships/oleObject" Target="../embeddings/oleObject65.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9.wmf"/><Relationship Id="rId7" Type="http://schemas.openxmlformats.org/officeDocument/2006/relationships/oleObject" Target="../embeddings/oleObject72.bin"/><Relationship Id="rId6" Type="http://schemas.openxmlformats.org/officeDocument/2006/relationships/image" Target="../media/image68.wmf"/><Relationship Id="rId5" Type="http://schemas.openxmlformats.org/officeDocument/2006/relationships/oleObject" Target="../embeddings/oleObject71.bin"/><Relationship Id="rId4" Type="http://schemas.openxmlformats.org/officeDocument/2006/relationships/image" Target="../media/image67.wmf"/><Relationship Id="rId3" Type="http://schemas.openxmlformats.org/officeDocument/2006/relationships/oleObject" Target="../embeddings/oleObject70.bin"/><Relationship Id="rId2" Type="http://schemas.openxmlformats.org/officeDocument/2006/relationships/image" Target="../media/image66.wmf"/><Relationship Id="rId16" Type="http://schemas.openxmlformats.org/officeDocument/2006/relationships/vmlDrawing" Target="../drawings/vmlDrawing19.vml"/><Relationship Id="rId15" Type="http://schemas.openxmlformats.org/officeDocument/2006/relationships/slideLayout" Target="../slideLayouts/slideLayout2.xml"/><Relationship Id="rId14" Type="http://schemas.openxmlformats.org/officeDocument/2006/relationships/image" Target="../media/image72.wmf"/><Relationship Id="rId13" Type="http://schemas.openxmlformats.org/officeDocument/2006/relationships/oleObject" Target="../embeddings/oleObject75.bin"/><Relationship Id="rId12" Type="http://schemas.openxmlformats.org/officeDocument/2006/relationships/image" Target="../media/image71.wmf"/><Relationship Id="rId11" Type="http://schemas.openxmlformats.org/officeDocument/2006/relationships/oleObject" Target="../embeddings/oleObject74.bin"/><Relationship Id="rId10" Type="http://schemas.openxmlformats.org/officeDocument/2006/relationships/image" Target="../media/image70.wmf"/><Relationship Id="rId1" Type="http://schemas.openxmlformats.org/officeDocument/2006/relationships/oleObject" Target="../embeddings/oleObject6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6.wmf"/><Relationship Id="rId7" Type="http://schemas.openxmlformats.org/officeDocument/2006/relationships/oleObject" Target="../embeddings/oleObject79.bin"/><Relationship Id="rId6" Type="http://schemas.openxmlformats.org/officeDocument/2006/relationships/image" Target="../media/image75.wmf"/><Relationship Id="rId5" Type="http://schemas.openxmlformats.org/officeDocument/2006/relationships/oleObject" Target="../embeddings/oleObject78.bin"/><Relationship Id="rId4" Type="http://schemas.openxmlformats.org/officeDocument/2006/relationships/image" Target="../media/image74.wmf"/><Relationship Id="rId3" Type="http://schemas.openxmlformats.org/officeDocument/2006/relationships/oleObject" Target="../embeddings/oleObject77.bin"/><Relationship Id="rId2" Type="http://schemas.openxmlformats.org/officeDocument/2006/relationships/image" Target="../media/image73.wmf"/><Relationship Id="rId14" Type="http://schemas.openxmlformats.org/officeDocument/2006/relationships/vmlDrawing" Target="../drawings/vmlDrawing20.vml"/><Relationship Id="rId13" Type="http://schemas.openxmlformats.org/officeDocument/2006/relationships/slideLayout" Target="../slideLayouts/slideLayout2.xml"/><Relationship Id="rId12" Type="http://schemas.openxmlformats.org/officeDocument/2006/relationships/image" Target="../media/image78.wmf"/><Relationship Id="rId11" Type="http://schemas.openxmlformats.org/officeDocument/2006/relationships/oleObject" Target="../embeddings/oleObject81.bin"/><Relationship Id="rId10" Type="http://schemas.openxmlformats.org/officeDocument/2006/relationships/image" Target="../media/image77.wmf"/><Relationship Id="rId1" Type="http://schemas.openxmlformats.org/officeDocument/2006/relationships/oleObject" Target="../embeddings/oleObject76.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82.wmf"/><Relationship Id="rId7" Type="http://schemas.openxmlformats.org/officeDocument/2006/relationships/oleObject" Target="../embeddings/oleObject85.bin"/><Relationship Id="rId6" Type="http://schemas.openxmlformats.org/officeDocument/2006/relationships/image" Target="../media/image81.wmf"/><Relationship Id="rId5" Type="http://schemas.openxmlformats.org/officeDocument/2006/relationships/oleObject" Target="../embeddings/oleObject84.bin"/><Relationship Id="rId4" Type="http://schemas.openxmlformats.org/officeDocument/2006/relationships/image" Target="../media/image80.wmf"/><Relationship Id="rId3" Type="http://schemas.openxmlformats.org/officeDocument/2006/relationships/oleObject" Target="../embeddings/oleObject83.bin"/><Relationship Id="rId2" Type="http://schemas.openxmlformats.org/officeDocument/2006/relationships/image" Target="../media/image79.wmf"/><Relationship Id="rId12" Type="http://schemas.openxmlformats.org/officeDocument/2006/relationships/vmlDrawing" Target="../drawings/vmlDrawing21.vml"/><Relationship Id="rId11" Type="http://schemas.openxmlformats.org/officeDocument/2006/relationships/slideLayout" Target="../slideLayouts/slideLayout2.xml"/><Relationship Id="rId10" Type="http://schemas.openxmlformats.org/officeDocument/2006/relationships/image" Target="../media/image83.wmf"/><Relationship Id="rId1" Type="http://schemas.openxmlformats.org/officeDocument/2006/relationships/oleObject" Target="../embeddings/oleObject82.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82.wmf"/><Relationship Id="rId7" Type="http://schemas.openxmlformats.org/officeDocument/2006/relationships/oleObject" Target="../embeddings/oleObject90.bin"/><Relationship Id="rId6" Type="http://schemas.openxmlformats.org/officeDocument/2006/relationships/image" Target="../media/image86.wmf"/><Relationship Id="rId5" Type="http://schemas.openxmlformats.org/officeDocument/2006/relationships/oleObject" Target="../embeddings/oleObject89.bin"/><Relationship Id="rId4" Type="http://schemas.openxmlformats.org/officeDocument/2006/relationships/image" Target="../media/image85.wmf"/><Relationship Id="rId3" Type="http://schemas.openxmlformats.org/officeDocument/2006/relationships/oleObject" Target="../embeddings/oleObject88.bin"/><Relationship Id="rId2" Type="http://schemas.openxmlformats.org/officeDocument/2006/relationships/image" Target="../media/image84.wmf"/><Relationship Id="rId12" Type="http://schemas.openxmlformats.org/officeDocument/2006/relationships/vmlDrawing" Target="../drawings/vmlDrawing22.vml"/><Relationship Id="rId11" Type="http://schemas.openxmlformats.org/officeDocument/2006/relationships/slideLayout" Target="../slideLayouts/slideLayout2.xml"/><Relationship Id="rId10" Type="http://schemas.openxmlformats.org/officeDocument/2006/relationships/image" Target="../media/image87.wmf"/><Relationship Id="rId1" Type="http://schemas.openxmlformats.org/officeDocument/2006/relationships/oleObject" Target="../embeddings/oleObject87.bin"/></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93.bin"/><Relationship Id="rId3" Type="http://schemas.openxmlformats.org/officeDocument/2006/relationships/image" Target="../media/image89.wmf"/><Relationship Id="rId2" Type="http://schemas.openxmlformats.org/officeDocument/2006/relationships/oleObject" Target="../embeddings/oleObject92.bin"/><Relationship Id="rId1" Type="http://schemas.openxmlformats.org/officeDocument/2006/relationships/image" Target="../media/image88.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92.wmf"/><Relationship Id="rId3" Type="http://schemas.openxmlformats.org/officeDocument/2006/relationships/oleObject" Target="../embeddings/oleObject95.bin"/><Relationship Id="rId2" Type="http://schemas.openxmlformats.org/officeDocument/2006/relationships/image" Target="../media/image91.wmf"/><Relationship Id="rId1" Type="http://schemas.openxmlformats.org/officeDocument/2006/relationships/oleObject" Target="../embeddings/oleObject94.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96.wmf"/><Relationship Id="rId7" Type="http://schemas.openxmlformats.org/officeDocument/2006/relationships/oleObject" Target="../embeddings/oleObject99.bin"/><Relationship Id="rId6" Type="http://schemas.openxmlformats.org/officeDocument/2006/relationships/image" Target="../media/image95.wmf"/><Relationship Id="rId5" Type="http://schemas.openxmlformats.org/officeDocument/2006/relationships/oleObject" Target="../embeddings/oleObject98.bin"/><Relationship Id="rId4" Type="http://schemas.openxmlformats.org/officeDocument/2006/relationships/image" Target="../media/image94.wmf"/><Relationship Id="rId3" Type="http://schemas.openxmlformats.org/officeDocument/2006/relationships/oleObject" Target="../embeddings/oleObject97.bin"/><Relationship Id="rId2" Type="http://schemas.openxmlformats.org/officeDocument/2006/relationships/image" Target="../media/image93.wmf"/><Relationship Id="rId12" Type="http://schemas.openxmlformats.org/officeDocument/2006/relationships/vmlDrawing" Target="../drawings/vmlDrawing25.vml"/><Relationship Id="rId11" Type="http://schemas.openxmlformats.org/officeDocument/2006/relationships/slideLayout" Target="../slideLayouts/slideLayout2.xml"/><Relationship Id="rId10" Type="http://schemas.openxmlformats.org/officeDocument/2006/relationships/image" Target="../media/image97.wmf"/><Relationship Id="rId1" Type="http://schemas.openxmlformats.org/officeDocument/2006/relationships/oleObject" Target="../embeddings/oleObject96.bin"/></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100.wmf"/><Relationship Id="rId5" Type="http://schemas.openxmlformats.org/officeDocument/2006/relationships/oleObject" Target="../embeddings/oleObject103.bin"/><Relationship Id="rId4" Type="http://schemas.openxmlformats.org/officeDocument/2006/relationships/image" Target="../media/image99.wmf"/><Relationship Id="rId3" Type="http://schemas.openxmlformats.org/officeDocument/2006/relationships/oleObject" Target="../embeddings/oleObject102.bin"/><Relationship Id="rId2" Type="http://schemas.openxmlformats.org/officeDocument/2006/relationships/image" Target="../media/image98.wmf"/><Relationship Id="rId1" Type="http://schemas.openxmlformats.org/officeDocument/2006/relationships/oleObject" Target="../embeddings/oleObject10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8.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12.bin"/><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0" Type="http://schemas.openxmlformats.org/officeDocument/2006/relationships/vmlDrawing" Target="../drawings/vmlDrawing3.vml"/><Relationship Id="rId1"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5.wmf"/><Relationship Id="rId7" Type="http://schemas.openxmlformats.org/officeDocument/2006/relationships/oleObject" Target="../embeddings/oleObject16.bin"/><Relationship Id="rId6" Type="http://schemas.openxmlformats.org/officeDocument/2006/relationships/image" Target="../media/image14.png"/><Relationship Id="rId5" Type="http://schemas.openxmlformats.org/officeDocument/2006/relationships/oleObject" Target="../embeddings/oleObject15.bin"/><Relationship Id="rId4" Type="http://schemas.openxmlformats.org/officeDocument/2006/relationships/image" Target="../media/image4.wmf"/><Relationship Id="rId3" Type="http://schemas.openxmlformats.org/officeDocument/2006/relationships/oleObject" Target="../embeddings/oleObject14.bin"/><Relationship Id="rId2" Type="http://schemas.openxmlformats.org/officeDocument/2006/relationships/image" Target="../media/image13.wmf"/><Relationship Id="rId13" Type="http://schemas.openxmlformats.org/officeDocument/2006/relationships/notesSlide" Target="../notesSlides/notesSlide3.xml"/><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image" Target="../media/image5.wmf"/><Relationship Id="rId1"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wmf"/><Relationship Id="rId7" Type="http://schemas.openxmlformats.org/officeDocument/2006/relationships/oleObject" Target="../embeddings/oleObject21.bin"/><Relationship Id="rId6" Type="http://schemas.openxmlformats.org/officeDocument/2006/relationships/image" Target="../media/image18.wmf"/><Relationship Id="rId5" Type="http://schemas.openxmlformats.org/officeDocument/2006/relationships/oleObject" Target="../embeddings/oleObject20.bin"/><Relationship Id="rId4" Type="http://schemas.openxmlformats.org/officeDocument/2006/relationships/image" Target="../media/image17.wmf"/><Relationship Id="rId3" Type="http://schemas.openxmlformats.org/officeDocument/2006/relationships/oleObject" Target="../embeddings/oleObject19.bin"/><Relationship Id="rId2" Type="http://schemas.openxmlformats.org/officeDocument/2006/relationships/image" Target="../media/image16.wmf"/><Relationship Id="rId11" Type="http://schemas.openxmlformats.org/officeDocument/2006/relationships/notesSlide" Target="../notesSlides/notesSlide4.xml"/><Relationship Id="rId10" Type="http://schemas.openxmlformats.org/officeDocument/2006/relationships/vmlDrawing" Target="../drawings/vmlDrawing5.vml"/><Relationship Id="rId1"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wmf"/><Relationship Id="rId7" Type="http://schemas.openxmlformats.org/officeDocument/2006/relationships/oleObject" Target="../embeddings/oleObject25.bin"/><Relationship Id="rId6" Type="http://schemas.openxmlformats.org/officeDocument/2006/relationships/image" Target="../media/image22.wmf"/><Relationship Id="rId5" Type="http://schemas.openxmlformats.org/officeDocument/2006/relationships/oleObject" Target="../embeddings/oleObject24.bin"/><Relationship Id="rId4" Type="http://schemas.openxmlformats.org/officeDocument/2006/relationships/image" Target="../media/image21.wmf"/><Relationship Id="rId3" Type="http://schemas.openxmlformats.org/officeDocument/2006/relationships/oleObject" Target="../embeddings/oleObject23.bin"/><Relationship Id="rId2" Type="http://schemas.openxmlformats.org/officeDocument/2006/relationships/image" Target="../media/image20.wmf"/><Relationship Id="rId10" Type="http://schemas.openxmlformats.org/officeDocument/2006/relationships/vmlDrawing" Target="../drawings/vmlDrawing6.vml"/><Relationship Id="rId1" Type="http://schemas.openxmlformats.org/officeDocument/2006/relationships/oleObject" Target="../embeddings/oleObject22.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8.bin"/><Relationship Id="rId4" Type="http://schemas.openxmlformats.org/officeDocument/2006/relationships/image" Target="../media/image25.wmf"/><Relationship Id="rId3" Type="http://schemas.openxmlformats.org/officeDocument/2006/relationships/oleObject" Target="../embeddings/oleObject27.bin"/><Relationship Id="rId2" Type="http://schemas.openxmlformats.org/officeDocument/2006/relationships/image" Target="../media/image24.wmf"/><Relationship Id="rId1"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9"/>
          <p:cNvSpPr txBox="1"/>
          <p:nvPr/>
        </p:nvSpPr>
        <p:spPr>
          <a:xfrm>
            <a:off x="1690688" y="2060575"/>
            <a:ext cx="5905500" cy="1098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6600" dirty="0">
                <a:solidFill>
                  <a:srgbClr val="0000FF"/>
                </a:solidFill>
                <a:ea typeface="隶书" panose="02010509060101010101" pitchFamily="49" charset="-122"/>
              </a:rPr>
              <a:t>数学物理方法</a:t>
            </a:r>
            <a:endParaRPr lang="zh-CN" altLang="en-US" b="1" dirty="0">
              <a:solidFill>
                <a:schemeClr val="bg1"/>
              </a:solidFill>
              <a:ea typeface="华文行楷" panose="02010800040101010101" pitchFamily="2" charset="-122"/>
            </a:endParaRPr>
          </a:p>
        </p:txBody>
      </p:sp>
      <p:sp>
        <p:nvSpPr>
          <p:cNvPr id="3075" name="Text Box 12"/>
          <p:cNvSpPr txBox="1"/>
          <p:nvPr/>
        </p:nvSpPr>
        <p:spPr>
          <a:xfrm>
            <a:off x="1331913" y="3213100"/>
            <a:ext cx="77406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eaLnBrk="1" hangingPunct="1">
              <a:buNone/>
            </a:pPr>
            <a:r>
              <a:rPr lang="en-US" altLang="zh-CN" sz="3600" b="1" dirty="0">
                <a:solidFill>
                  <a:schemeClr val="accent1"/>
                </a:solidFill>
                <a:latin typeface="Times New Roman" panose="02020603050405020304" pitchFamily="18" charset="0"/>
              </a:rPr>
              <a:t>Methods of Mathmatical Physics</a:t>
            </a:r>
            <a:endParaRPr lang="en-US" altLang="zh-CN" sz="3600" b="1" dirty="0">
              <a:solidFill>
                <a:schemeClr val="accent1"/>
              </a:solidFill>
              <a:latin typeface="Times New Roman" panose="02020603050405020304" pitchFamily="18" charset="0"/>
            </a:endParaRPr>
          </a:p>
        </p:txBody>
      </p:sp>
      <p:sp>
        <p:nvSpPr>
          <p:cNvPr id="4" name="Rectangle 2"/>
          <p:cNvSpPr txBox="1">
            <a:spLocks noChangeArrowheads="1"/>
          </p:cNvSpPr>
          <p:nvPr/>
        </p:nvSpPr>
        <p:spPr bwMode="auto">
          <a:xfrm>
            <a:off x="539750" y="3222625"/>
            <a:ext cx="82296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0" i="0" u="none" strike="noStrike" kern="0" cap="none" spc="0" normalizeH="0" baseline="0" noProof="0" dirty="0">
                <a:ln>
                  <a:noFill/>
                </a:ln>
                <a:solidFill>
                  <a:srgbClr val="FF0000"/>
                </a:solidFill>
                <a:effectLst/>
                <a:uLnTx/>
                <a:uFillTx/>
                <a:latin typeface="+mj-lt"/>
                <a:ea typeface="隶书" panose="02010509060101010101" pitchFamily="49" charset="-122"/>
                <a:cs typeface="+mj-cs"/>
              </a:rPr>
              <a:t>拉普拉斯变换</a:t>
            </a:r>
            <a:r>
              <a:rPr kumimoji="0" lang="zh-CN" altLang="en-US" sz="4400" b="0" i="0" u="none" strike="noStrike" kern="0" cap="none" spc="0" normalizeH="0" baseline="0" noProof="0" dirty="0">
                <a:ln>
                  <a:noFill/>
                </a:ln>
                <a:solidFill>
                  <a:schemeClr val="tx2"/>
                </a:solidFill>
                <a:effectLst/>
                <a:uLnTx/>
                <a:uFillTx/>
                <a:latin typeface="+mj-lt"/>
                <a:ea typeface="+mj-ea"/>
                <a:cs typeface="+mj-cs"/>
              </a:rPr>
              <a:t> </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4"/>
          <p:cNvSpPr/>
          <p:nvPr/>
        </p:nvSpPr>
        <p:spPr>
          <a:xfrm>
            <a:off x="1065213" y="908050"/>
            <a:ext cx="4946650" cy="4619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4  </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s</a:t>
            </a:r>
            <a:r>
              <a:rPr lang="zh-CN" altLang="en-US" sz="2400" dirty="0">
                <a:latin typeface="Times New Roman" panose="02020603050405020304" pitchFamily="18" charset="0"/>
                <a:ea typeface="楷体" panose="02010609060101010101" pitchFamily="49" charset="-122"/>
              </a:rPr>
              <a:t>为常数</a:t>
            </a:r>
            <a:endParaRPr lang="en-US" altLang="zh-CN" sz="2400" dirty="0">
              <a:latin typeface="Times New Roman" panose="02020603050405020304" pitchFamily="18" charset="0"/>
              <a:ea typeface="楷体" panose="02010609060101010101" pitchFamily="49" charset="-122"/>
            </a:endParaRPr>
          </a:p>
        </p:txBody>
      </p:sp>
      <p:sp>
        <p:nvSpPr>
          <p:cNvPr id="10243" name="Rectangle 3"/>
          <p:cNvSpPr>
            <a:spLocks noGrp="1"/>
          </p:cNvSpPr>
          <p:nvPr>
            <p:ph idx="1"/>
          </p:nvPr>
        </p:nvSpPr>
        <p:spPr>
          <a:xfrm>
            <a:off x="1042988" y="1600200"/>
            <a:ext cx="7643812" cy="820738"/>
          </a:xfrm>
        </p:spPr>
        <p:txBody>
          <a:bodyPr vert="horz" wrap="square" lIns="91440" tIns="45720" rIns="91440" bIns="45720" anchor="t" anchorCtr="0"/>
          <a:p>
            <a:pPr eaLnBrk="1" hangingPunct="1">
              <a:buNone/>
            </a:pPr>
            <a:r>
              <a:rPr lang="en-US" altLang="zh-CN" sz="2400" b="1" dirty="0">
                <a:latin typeface="Times New Roman" panose="02020603050405020304" pitchFamily="18" charset="0"/>
                <a:ea typeface="楷体" panose="02010609060101010101" pitchFamily="49" charset="-122"/>
              </a:rPr>
              <a:t>    </a:t>
            </a:r>
            <a:endParaRPr lang="en-US" altLang="zh-CN" sz="2400" dirty="0">
              <a:solidFill>
                <a:srgbClr val="0000FF"/>
              </a:solidFill>
              <a:latin typeface="Times New Roman" panose="02020603050405020304" pitchFamily="18" charset="0"/>
              <a:ea typeface="楷体" panose="02010609060101010101" pitchFamily="49" charset="-122"/>
            </a:endParaRPr>
          </a:p>
        </p:txBody>
      </p:sp>
      <p:graphicFrame>
        <p:nvGraphicFramePr>
          <p:cNvPr id="16388" name="Object 7"/>
          <p:cNvGraphicFramePr>
            <a:graphicFrameLocks noChangeAspect="1"/>
          </p:cNvGraphicFramePr>
          <p:nvPr/>
        </p:nvGraphicFramePr>
        <p:xfrm>
          <a:off x="2133600" y="917575"/>
          <a:ext cx="944563" cy="487363"/>
        </p:xfrm>
        <a:graphic>
          <a:graphicData uri="http://schemas.openxmlformats.org/presentationml/2006/ole">
            <mc:AlternateContent xmlns:mc="http://schemas.openxmlformats.org/markup-compatibility/2006">
              <mc:Choice xmlns:v="urn:schemas-microsoft-com:vml" Requires="v">
                <p:oleObj spid="_x0000_s3103" name="" r:id="rId1" imgW="393700" imgH="203200" progId="Equation.DSMT4">
                  <p:embed/>
                </p:oleObj>
              </mc:Choice>
              <mc:Fallback>
                <p:oleObj name="" r:id="rId1" imgW="393700" imgH="203200" progId="Equation.DSMT4">
                  <p:embed/>
                  <p:pic>
                    <p:nvPicPr>
                      <p:cNvPr id="0" name="图片 3102"/>
                      <p:cNvPicPr/>
                      <p:nvPr/>
                    </p:nvPicPr>
                    <p:blipFill>
                      <a:blip r:embed="rId2"/>
                      <a:stretch>
                        <a:fillRect/>
                      </a:stretch>
                    </p:blipFill>
                    <p:spPr>
                      <a:xfrm>
                        <a:off x="2133600" y="917575"/>
                        <a:ext cx="944563" cy="487363"/>
                      </a:xfrm>
                      <a:prstGeom prst="rect">
                        <a:avLst/>
                      </a:prstGeom>
                      <a:noFill/>
                      <a:ln w="38100">
                        <a:noFill/>
                        <a:miter/>
                      </a:ln>
                    </p:spPr>
                  </p:pic>
                </p:oleObj>
              </mc:Fallback>
            </mc:AlternateContent>
          </a:graphicData>
        </a:graphic>
      </p:graphicFrame>
      <p:graphicFrame>
        <p:nvGraphicFramePr>
          <p:cNvPr id="303115" name="Object 11"/>
          <p:cNvGraphicFramePr>
            <a:graphicFrameLocks noChangeAspect="1"/>
          </p:cNvGraphicFramePr>
          <p:nvPr/>
        </p:nvGraphicFramePr>
        <p:xfrm>
          <a:off x="1979613" y="2492375"/>
          <a:ext cx="5334000" cy="944563"/>
        </p:xfrm>
        <a:graphic>
          <a:graphicData uri="http://schemas.openxmlformats.org/presentationml/2006/ole">
            <mc:AlternateContent xmlns:mc="http://schemas.openxmlformats.org/markup-compatibility/2006">
              <mc:Choice xmlns:v="urn:schemas-microsoft-com:vml" Requires="v">
                <p:oleObj spid="_x0000_s3100" name="" r:id="rId3" imgW="2222500" imgH="393700" progId="Equation.DSMT4">
                  <p:embed/>
                </p:oleObj>
              </mc:Choice>
              <mc:Fallback>
                <p:oleObj name="" r:id="rId3" imgW="2222500" imgH="393700" progId="Equation.DSMT4">
                  <p:embed/>
                  <p:pic>
                    <p:nvPicPr>
                      <p:cNvPr id="0" name="图片 3099"/>
                      <p:cNvPicPr/>
                      <p:nvPr/>
                    </p:nvPicPr>
                    <p:blipFill>
                      <a:blip r:embed="rId4"/>
                      <a:stretch>
                        <a:fillRect/>
                      </a:stretch>
                    </p:blipFill>
                    <p:spPr>
                      <a:xfrm>
                        <a:off x="1979613" y="2492375"/>
                        <a:ext cx="5334000" cy="944563"/>
                      </a:xfrm>
                      <a:prstGeom prst="rect">
                        <a:avLst/>
                      </a:prstGeom>
                      <a:noFill/>
                      <a:ln w="38100">
                        <a:noFill/>
                        <a:miter/>
                      </a:ln>
                    </p:spPr>
                  </p:pic>
                </p:oleObj>
              </mc:Fallback>
            </mc:AlternateContent>
          </a:graphicData>
        </a:graphic>
      </p:graphicFrame>
      <p:graphicFrame>
        <p:nvGraphicFramePr>
          <p:cNvPr id="10246" name="Object 13"/>
          <p:cNvGraphicFramePr>
            <a:graphicFrameLocks noChangeAspect="1"/>
          </p:cNvGraphicFramePr>
          <p:nvPr/>
        </p:nvGraphicFramePr>
        <p:xfrm>
          <a:off x="2424113" y="3836988"/>
          <a:ext cx="4235450" cy="914400"/>
        </p:xfrm>
        <a:graphic>
          <a:graphicData uri="http://schemas.openxmlformats.org/presentationml/2006/ole">
            <mc:AlternateContent xmlns:mc="http://schemas.openxmlformats.org/markup-compatibility/2006">
              <mc:Choice xmlns:v="urn:schemas-microsoft-com:vml" Requires="v">
                <p:oleObj spid="_x0000_s3106" name="" r:id="rId5" imgW="1765300" imgH="381000" progId="Equation.DSMT4">
                  <p:embed/>
                </p:oleObj>
              </mc:Choice>
              <mc:Fallback>
                <p:oleObj name="" r:id="rId5" imgW="1765300" imgH="381000" progId="Equation.DSMT4">
                  <p:embed/>
                  <p:pic>
                    <p:nvPicPr>
                      <p:cNvPr id="0" name="图片 3105"/>
                      <p:cNvPicPr/>
                      <p:nvPr/>
                    </p:nvPicPr>
                    <p:blipFill>
                      <a:blip r:embed="rId6"/>
                      <a:stretch>
                        <a:fillRect/>
                      </a:stretch>
                    </p:blipFill>
                    <p:spPr>
                      <a:xfrm>
                        <a:off x="2424113" y="3836988"/>
                        <a:ext cx="4235450" cy="914400"/>
                      </a:xfrm>
                      <a:prstGeom prst="rect">
                        <a:avLst/>
                      </a:prstGeom>
                      <a:noFill/>
                      <a:ln w="38100">
                        <a:noFill/>
                        <a:miter/>
                      </a:ln>
                    </p:spPr>
                  </p:pic>
                </p:oleObj>
              </mc:Fallback>
            </mc:AlternateContent>
          </a:graphicData>
        </a:graphic>
      </p:graphicFrame>
      <p:sp>
        <p:nvSpPr>
          <p:cNvPr id="10247" name="Rectangle 17"/>
          <p:cNvSpPr/>
          <p:nvPr/>
        </p:nvSpPr>
        <p:spPr>
          <a:xfrm>
            <a:off x="1087438" y="4005263"/>
            <a:ext cx="11080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所以</a:t>
            </a:r>
            <a:endParaRPr lang="zh-CN" altLang="en-US" sz="2400" dirty="0">
              <a:latin typeface="Times New Roman" panose="02020603050405020304" pitchFamily="18" charset="0"/>
              <a:ea typeface="楷体" panose="02010609060101010101" pitchFamily="49" charset="-122"/>
            </a:endParaRPr>
          </a:p>
        </p:txBody>
      </p:sp>
      <p:graphicFrame>
        <p:nvGraphicFramePr>
          <p:cNvPr id="10248" name="Object 15"/>
          <p:cNvGraphicFramePr>
            <a:graphicFrameLocks noChangeAspect="1"/>
          </p:cNvGraphicFramePr>
          <p:nvPr/>
        </p:nvGraphicFramePr>
        <p:xfrm>
          <a:off x="2268538" y="5084763"/>
          <a:ext cx="2589212" cy="914400"/>
        </p:xfrm>
        <a:graphic>
          <a:graphicData uri="http://schemas.openxmlformats.org/presentationml/2006/ole">
            <mc:AlternateContent xmlns:mc="http://schemas.openxmlformats.org/markup-compatibility/2006">
              <mc:Choice xmlns:v="urn:schemas-microsoft-com:vml" Requires="v">
                <p:oleObj spid="_x0000_s3107" name="" r:id="rId7" imgW="1078865" imgH="381000" progId="Equation.DSMT4">
                  <p:embed/>
                </p:oleObj>
              </mc:Choice>
              <mc:Fallback>
                <p:oleObj name="" r:id="rId7" imgW="1078865" imgH="381000" progId="Equation.DSMT4">
                  <p:embed/>
                  <p:pic>
                    <p:nvPicPr>
                      <p:cNvPr id="0" name="图片 3106"/>
                      <p:cNvPicPr/>
                      <p:nvPr/>
                    </p:nvPicPr>
                    <p:blipFill>
                      <a:blip r:embed="rId8"/>
                      <a:stretch>
                        <a:fillRect/>
                      </a:stretch>
                    </p:blipFill>
                    <p:spPr>
                      <a:xfrm>
                        <a:off x="2268538" y="5084763"/>
                        <a:ext cx="2589212" cy="914400"/>
                      </a:xfrm>
                      <a:prstGeom prst="rect">
                        <a:avLst/>
                      </a:prstGeom>
                      <a:noFill/>
                      <a:ln w="38100">
                        <a:noFill/>
                        <a:miter/>
                      </a:ln>
                    </p:spPr>
                  </p:pic>
                </p:oleObj>
              </mc:Fallback>
            </mc:AlternateContent>
          </a:graphicData>
        </a:graphic>
      </p:graphicFrame>
      <p:sp>
        <p:nvSpPr>
          <p:cNvPr id="10249" name="Rectangle 18"/>
          <p:cNvSpPr/>
          <p:nvPr/>
        </p:nvSpPr>
        <p:spPr>
          <a:xfrm>
            <a:off x="1087438" y="5229225"/>
            <a:ext cx="11080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同理：</a:t>
            </a:r>
            <a:endParaRPr lang="zh-CN" altLang="en-US" sz="2400" dirty="0">
              <a:latin typeface="Times New Roman" panose="02020603050405020304" pitchFamily="18" charset="0"/>
              <a:ea typeface="楷体" panose="02010609060101010101" pitchFamily="49" charset="-122"/>
            </a:endParaRPr>
          </a:p>
        </p:txBody>
      </p:sp>
      <p:sp>
        <p:nvSpPr>
          <p:cNvPr id="10250" name="TextBox 16"/>
          <p:cNvSpPr txBox="1"/>
          <p:nvPr/>
        </p:nvSpPr>
        <p:spPr>
          <a:xfrm>
            <a:off x="1065213" y="1628775"/>
            <a:ext cx="7035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楷体" panose="02010609060101010101" pitchFamily="49" charset="-122"/>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在</a:t>
            </a:r>
            <a:r>
              <a:rPr lang="en-US" altLang="zh-CN" sz="2400" dirty="0">
                <a:latin typeface="Times New Roman" panose="02020603050405020304" pitchFamily="18" charset="0"/>
                <a:ea typeface="楷体" panose="02010609060101010101" pitchFamily="49" charset="-122"/>
              </a:rPr>
              <a:t>Re </a:t>
            </a:r>
            <a:r>
              <a:rPr lang="en-US" altLang="zh-CN" sz="2400" i="1" dirty="0">
                <a:latin typeface="Times New Roman" panose="02020603050405020304" pitchFamily="18" charset="0"/>
                <a:ea typeface="楷体" panose="02010609060101010101" pitchFamily="49" charset="-122"/>
              </a:rPr>
              <a:t>p</a:t>
            </a:r>
            <a:r>
              <a:rPr lang="en-US" altLang="zh-CN" sz="2400" dirty="0">
                <a:latin typeface="Times New Roman" panose="02020603050405020304" pitchFamily="18" charset="0"/>
                <a:ea typeface="楷体" panose="02010609060101010101" pitchFamily="49" charset="-122"/>
              </a:rPr>
              <a:t>&gt;Re </a:t>
            </a:r>
            <a:r>
              <a:rPr lang="en-US" altLang="zh-CN" sz="2400" i="1" dirty="0">
                <a:latin typeface="Times New Roman" panose="02020603050405020304" pitchFamily="18" charset="0"/>
                <a:ea typeface="楷体" panose="02010609060101010101" pitchFamily="49" charset="-122"/>
              </a:rPr>
              <a:t>s</a:t>
            </a:r>
            <a:r>
              <a:rPr lang="zh-CN" altLang="en-US" sz="2400" dirty="0">
                <a:latin typeface="Times New Roman" panose="02020603050405020304" pitchFamily="18" charset="0"/>
                <a:ea typeface="楷体" panose="02010609060101010101" pitchFamily="49" charset="-122"/>
              </a:rPr>
              <a:t>的半平面上</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charRg st="0" end="5"/>
                                            </p:txEl>
                                          </p:spTgt>
                                        </p:tgtEl>
                                        <p:attrNameLst>
                                          <p:attrName>style.visibility</p:attrName>
                                        </p:attrNameLst>
                                      </p:cBhvr>
                                      <p:to>
                                        <p:strVal val="visible"/>
                                      </p:to>
                                    </p:set>
                                    <p:animEffect transition="in" filter="fade">
                                      <p:cBhvr>
                                        <p:cTn id="7" dur="500"/>
                                        <p:tgtEl>
                                          <p:spTgt spid="10243">
                                            <p:txEl>
                                              <p:charRg st="0"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3115"/>
                                        </p:tgtEl>
                                        <p:attrNameLst>
                                          <p:attrName>style.visibility</p:attrName>
                                        </p:attrNameLst>
                                      </p:cBhvr>
                                      <p:to>
                                        <p:strVal val="visible"/>
                                      </p:to>
                                    </p:set>
                                    <p:animEffect transition="in" filter="fade">
                                      <p:cBhvr>
                                        <p:cTn id="10" dur="500"/>
                                        <p:tgtEl>
                                          <p:spTgt spid="3031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50"/>
                                        </p:tgtEl>
                                        <p:attrNameLst>
                                          <p:attrName>style.visibility</p:attrName>
                                        </p:attrNameLst>
                                      </p:cBhvr>
                                      <p:to>
                                        <p:strVal val="visible"/>
                                      </p:to>
                                    </p:set>
                                    <p:animEffect transition="in" filter="fade">
                                      <p:cBhvr>
                                        <p:cTn id="13" dur="500"/>
                                        <p:tgtEl>
                                          <p:spTgt spid="102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46"/>
                                        </p:tgtEl>
                                        <p:attrNameLst>
                                          <p:attrName>style.visibility</p:attrName>
                                        </p:attrNameLst>
                                      </p:cBhvr>
                                      <p:to>
                                        <p:strVal val="visible"/>
                                      </p:to>
                                    </p:set>
                                    <p:animEffect transition="in" filter="fade">
                                      <p:cBhvr>
                                        <p:cTn id="18" dur="500"/>
                                        <p:tgtEl>
                                          <p:spTgt spid="102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fade">
                                      <p:cBhvr>
                                        <p:cTn id="21" dur="500"/>
                                        <p:tgtEl>
                                          <p:spTgt spid="102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48"/>
                                        </p:tgtEl>
                                        <p:attrNameLst>
                                          <p:attrName>style.visibility</p:attrName>
                                        </p:attrNameLst>
                                      </p:cBhvr>
                                      <p:to>
                                        <p:strVal val="visible"/>
                                      </p:to>
                                    </p:set>
                                    <p:animEffect transition="in" filter="fade">
                                      <p:cBhvr>
                                        <p:cTn id="26" dur="500"/>
                                        <p:tgtEl>
                                          <p:spTgt spid="102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9"/>
                                        </p:tgtEl>
                                        <p:attrNameLst>
                                          <p:attrName>style.visibility</p:attrName>
                                        </p:attrNameLst>
                                      </p:cBhvr>
                                      <p:to>
                                        <p:strVal val="visible"/>
                                      </p:to>
                                    </p:set>
                                    <p:animEffect transition="in" filter="fade">
                                      <p:cBhvr>
                                        <p:cTn id="29"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7" grpId="0"/>
      <p:bldP spid="10249" grpId="0"/>
      <p:bldP spid="102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4"/>
          <p:cNvSpPr/>
          <p:nvPr/>
        </p:nvSpPr>
        <p:spPr>
          <a:xfrm>
            <a:off x="1065213" y="908050"/>
            <a:ext cx="7323137" cy="4619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5  </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，其中</a:t>
            </a:r>
            <a:r>
              <a:rPr lang="en-US" altLang="zh-CN" sz="2400" i="1" dirty="0">
                <a:latin typeface="Times New Roman" panose="02020603050405020304" pitchFamily="18" charset="0"/>
                <a:ea typeface="楷体" panose="02010609060101010101" pitchFamily="49" charset="-122"/>
              </a:rPr>
              <a:t>f</a:t>
            </a:r>
            <a:r>
              <a:rPr lang="en-US" altLang="zh-CN"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是存在拉氏变换的任意函数</a:t>
            </a:r>
            <a:endParaRPr lang="en-US" altLang="zh-CN" sz="2400" dirty="0">
              <a:latin typeface="Times New Roman" panose="02020603050405020304" pitchFamily="18" charset="0"/>
              <a:ea typeface="楷体" panose="02010609060101010101" pitchFamily="49" charset="-122"/>
            </a:endParaRPr>
          </a:p>
        </p:txBody>
      </p:sp>
      <p:sp>
        <p:nvSpPr>
          <p:cNvPr id="11267" name="Rectangle 3"/>
          <p:cNvSpPr>
            <a:spLocks noGrp="1"/>
          </p:cNvSpPr>
          <p:nvPr>
            <p:ph idx="1"/>
          </p:nvPr>
        </p:nvSpPr>
        <p:spPr>
          <a:xfrm>
            <a:off x="1042988" y="1628775"/>
            <a:ext cx="7643812" cy="1152525"/>
          </a:xfrm>
        </p:spPr>
        <p:txBody>
          <a:bodyPr vert="horz" wrap="square" lIns="91440" tIns="45720" rIns="91440" bIns="45720" anchor="t" anchorCtr="0"/>
          <a:p>
            <a:pPr eaLnBrk="1" hangingPunct="1">
              <a:buNone/>
            </a:pP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17412" name="Object 6"/>
          <p:cNvGraphicFramePr>
            <a:graphicFrameLocks noChangeAspect="1"/>
          </p:cNvGraphicFramePr>
          <p:nvPr/>
        </p:nvGraphicFramePr>
        <p:xfrm>
          <a:off x="2109788" y="946150"/>
          <a:ext cx="1096962" cy="457200"/>
        </p:xfrm>
        <a:graphic>
          <a:graphicData uri="http://schemas.openxmlformats.org/presentationml/2006/ole">
            <mc:AlternateContent xmlns:mc="http://schemas.openxmlformats.org/markup-compatibility/2006">
              <mc:Choice xmlns:v="urn:schemas-microsoft-com:vml" Requires="v">
                <p:oleObj spid="_x0000_s3076" name="" r:id="rId1" imgW="457200" imgH="190500" progId="Equation.DSMT4">
                  <p:embed/>
                </p:oleObj>
              </mc:Choice>
              <mc:Fallback>
                <p:oleObj name="" r:id="rId1" imgW="457200" imgH="190500" progId="Equation.DSMT4">
                  <p:embed/>
                  <p:pic>
                    <p:nvPicPr>
                      <p:cNvPr id="0" name="图片 3075"/>
                      <p:cNvPicPr/>
                      <p:nvPr/>
                    </p:nvPicPr>
                    <p:blipFill>
                      <a:blip r:embed="rId2"/>
                      <a:stretch>
                        <a:fillRect/>
                      </a:stretch>
                    </p:blipFill>
                    <p:spPr>
                      <a:xfrm>
                        <a:off x="2109788" y="946150"/>
                        <a:ext cx="1096962" cy="457200"/>
                      </a:xfrm>
                      <a:prstGeom prst="rect">
                        <a:avLst/>
                      </a:prstGeom>
                      <a:noFill/>
                      <a:ln w="38100">
                        <a:noFill/>
                        <a:miter/>
                      </a:ln>
                    </p:spPr>
                  </p:pic>
                </p:oleObj>
              </mc:Fallback>
            </mc:AlternateContent>
          </a:graphicData>
        </a:graphic>
      </p:graphicFrame>
      <p:graphicFrame>
        <p:nvGraphicFramePr>
          <p:cNvPr id="304140" name="Object 12"/>
          <p:cNvGraphicFramePr>
            <a:graphicFrameLocks noChangeAspect="1"/>
          </p:cNvGraphicFramePr>
          <p:nvPr/>
        </p:nvGraphicFramePr>
        <p:xfrm>
          <a:off x="2124075" y="3429000"/>
          <a:ext cx="5303838" cy="974725"/>
        </p:xfrm>
        <a:graphic>
          <a:graphicData uri="http://schemas.openxmlformats.org/presentationml/2006/ole">
            <mc:AlternateContent xmlns:mc="http://schemas.openxmlformats.org/markup-compatibility/2006">
              <mc:Choice xmlns:v="urn:schemas-microsoft-com:vml" Requires="v">
                <p:oleObj spid="_x0000_s3079" name="" r:id="rId3" imgW="2209800" imgH="406400" progId="Equation.DSMT4">
                  <p:embed/>
                </p:oleObj>
              </mc:Choice>
              <mc:Fallback>
                <p:oleObj name="" r:id="rId3" imgW="2209800" imgH="406400" progId="Equation.DSMT4">
                  <p:embed/>
                  <p:pic>
                    <p:nvPicPr>
                      <p:cNvPr id="0" name="图片 3078"/>
                      <p:cNvPicPr/>
                      <p:nvPr/>
                    </p:nvPicPr>
                    <p:blipFill>
                      <a:blip r:embed="rId4"/>
                      <a:stretch>
                        <a:fillRect/>
                      </a:stretch>
                    </p:blipFill>
                    <p:spPr>
                      <a:xfrm>
                        <a:off x="2124075" y="3429000"/>
                        <a:ext cx="5303838" cy="974725"/>
                      </a:xfrm>
                      <a:prstGeom prst="rect">
                        <a:avLst/>
                      </a:prstGeom>
                      <a:noFill/>
                      <a:ln w="38100">
                        <a:noFill/>
                        <a:miter/>
                      </a:ln>
                    </p:spPr>
                  </p:pic>
                </p:oleObj>
              </mc:Fallback>
            </mc:AlternateContent>
          </a:graphicData>
        </a:graphic>
      </p:graphicFrame>
      <p:graphicFrame>
        <p:nvGraphicFramePr>
          <p:cNvPr id="11270" name="Object 14"/>
          <p:cNvGraphicFramePr>
            <a:graphicFrameLocks noChangeAspect="1"/>
          </p:cNvGraphicFramePr>
          <p:nvPr/>
        </p:nvGraphicFramePr>
        <p:xfrm>
          <a:off x="3348038" y="4437063"/>
          <a:ext cx="2986087" cy="914400"/>
        </p:xfrm>
        <a:graphic>
          <a:graphicData uri="http://schemas.openxmlformats.org/presentationml/2006/ole">
            <mc:AlternateContent xmlns:mc="http://schemas.openxmlformats.org/markup-compatibility/2006">
              <mc:Choice xmlns:v="urn:schemas-microsoft-com:vml" Requires="v">
                <p:oleObj spid="_x0000_s3077" name="" r:id="rId5" imgW="1244600" imgH="381000" progId="Equation.DSMT4">
                  <p:embed/>
                </p:oleObj>
              </mc:Choice>
              <mc:Fallback>
                <p:oleObj name="" r:id="rId5" imgW="1244600" imgH="381000" progId="Equation.DSMT4">
                  <p:embed/>
                  <p:pic>
                    <p:nvPicPr>
                      <p:cNvPr id="0" name="图片 3076"/>
                      <p:cNvPicPr/>
                      <p:nvPr/>
                    </p:nvPicPr>
                    <p:blipFill>
                      <a:blip r:embed="rId6"/>
                      <a:stretch>
                        <a:fillRect/>
                      </a:stretch>
                    </p:blipFill>
                    <p:spPr>
                      <a:xfrm>
                        <a:off x="3348038" y="4437063"/>
                        <a:ext cx="2986087" cy="914400"/>
                      </a:xfrm>
                      <a:prstGeom prst="rect">
                        <a:avLst/>
                      </a:prstGeom>
                      <a:noFill/>
                      <a:ln w="38100">
                        <a:noFill/>
                        <a:miter/>
                      </a:ln>
                    </p:spPr>
                  </p:pic>
                </p:oleObj>
              </mc:Fallback>
            </mc:AlternateContent>
          </a:graphicData>
        </a:graphic>
      </p:graphicFrame>
      <p:sp>
        <p:nvSpPr>
          <p:cNvPr id="11271" name="Rectangle 18"/>
          <p:cNvSpPr/>
          <p:nvPr/>
        </p:nvSpPr>
        <p:spPr>
          <a:xfrm>
            <a:off x="1042988" y="4581525"/>
            <a:ext cx="141605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从而可得</a:t>
            </a:r>
            <a:endParaRPr lang="zh-CN" altLang="en-US" sz="2400" dirty="0">
              <a:latin typeface="Times New Roman" panose="02020603050405020304" pitchFamily="18" charset="0"/>
              <a:ea typeface="楷体" panose="02010609060101010101" pitchFamily="49" charset="-122"/>
            </a:endParaRPr>
          </a:p>
        </p:txBody>
      </p:sp>
      <p:graphicFrame>
        <p:nvGraphicFramePr>
          <p:cNvPr id="11272" name="Object 16"/>
          <p:cNvGraphicFramePr>
            <a:graphicFrameLocks noChangeAspect="1"/>
          </p:cNvGraphicFramePr>
          <p:nvPr/>
        </p:nvGraphicFramePr>
        <p:xfrm>
          <a:off x="3143250" y="5437188"/>
          <a:ext cx="3444875" cy="944562"/>
        </p:xfrm>
        <a:graphic>
          <a:graphicData uri="http://schemas.openxmlformats.org/presentationml/2006/ole">
            <mc:AlternateContent xmlns:mc="http://schemas.openxmlformats.org/markup-compatibility/2006">
              <mc:Choice xmlns:v="urn:schemas-microsoft-com:vml" Requires="v">
                <p:oleObj spid="_x0000_s3081" name="" r:id="rId7" imgW="1435100" imgH="393700" progId="Equation.DSMT4">
                  <p:embed/>
                </p:oleObj>
              </mc:Choice>
              <mc:Fallback>
                <p:oleObj name="" r:id="rId7" imgW="1435100" imgH="393700" progId="Equation.DSMT4">
                  <p:embed/>
                  <p:pic>
                    <p:nvPicPr>
                      <p:cNvPr id="0" name="图片 3080"/>
                      <p:cNvPicPr/>
                      <p:nvPr/>
                    </p:nvPicPr>
                    <p:blipFill>
                      <a:blip r:embed="rId8"/>
                      <a:stretch>
                        <a:fillRect/>
                      </a:stretch>
                    </p:blipFill>
                    <p:spPr>
                      <a:xfrm>
                        <a:off x="3143250" y="5437188"/>
                        <a:ext cx="3444875" cy="944562"/>
                      </a:xfrm>
                      <a:prstGeom prst="rect">
                        <a:avLst/>
                      </a:prstGeom>
                      <a:noFill/>
                      <a:ln w="38100">
                        <a:noFill/>
                        <a:miter/>
                      </a:ln>
                    </p:spPr>
                  </p:pic>
                </p:oleObj>
              </mc:Fallback>
            </mc:AlternateContent>
          </a:graphicData>
        </a:graphic>
      </p:graphicFrame>
      <p:sp>
        <p:nvSpPr>
          <p:cNvPr id="11273" name="Rectangle 19"/>
          <p:cNvSpPr/>
          <p:nvPr/>
        </p:nvSpPr>
        <p:spPr>
          <a:xfrm>
            <a:off x="1042988" y="5630863"/>
            <a:ext cx="20320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依次类推，有</a:t>
            </a:r>
            <a:endParaRPr lang="zh-CN" altLang="en-US" sz="2400" dirty="0">
              <a:latin typeface="Times New Roman" panose="02020603050405020304" pitchFamily="18" charset="0"/>
              <a:ea typeface="楷体" panose="02010609060101010101" pitchFamily="49" charset="-122"/>
            </a:endParaRPr>
          </a:p>
        </p:txBody>
      </p:sp>
      <p:graphicFrame>
        <p:nvGraphicFramePr>
          <p:cNvPr id="11274" name="Object 10"/>
          <p:cNvGraphicFramePr>
            <a:graphicFrameLocks noChangeAspect="1"/>
          </p:cNvGraphicFramePr>
          <p:nvPr/>
        </p:nvGraphicFramePr>
        <p:xfrm>
          <a:off x="3349625" y="2017713"/>
          <a:ext cx="2466975" cy="944562"/>
        </p:xfrm>
        <a:graphic>
          <a:graphicData uri="http://schemas.openxmlformats.org/presentationml/2006/ole">
            <mc:AlternateContent xmlns:mc="http://schemas.openxmlformats.org/markup-compatibility/2006">
              <mc:Choice xmlns:v="urn:schemas-microsoft-com:vml" Requires="v">
                <p:oleObj spid="_x0000_s3080" name="" r:id="rId9" imgW="1028065" imgH="393700" progId="Equation.DSMT4">
                  <p:embed/>
                </p:oleObj>
              </mc:Choice>
              <mc:Fallback>
                <p:oleObj name="" r:id="rId9" imgW="1028065" imgH="393700" progId="Equation.DSMT4">
                  <p:embed/>
                  <p:pic>
                    <p:nvPicPr>
                      <p:cNvPr id="0" name="图片 3079"/>
                      <p:cNvPicPr/>
                      <p:nvPr/>
                    </p:nvPicPr>
                    <p:blipFill>
                      <a:blip r:embed="rId10"/>
                      <a:stretch>
                        <a:fillRect/>
                      </a:stretch>
                    </p:blipFill>
                    <p:spPr>
                      <a:xfrm>
                        <a:off x="3349625" y="2017713"/>
                        <a:ext cx="2466975" cy="944562"/>
                      </a:xfrm>
                      <a:prstGeom prst="rect">
                        <a:avLst/>
                      </a:prstGeom>
                      <a:noFill/>
                      <a:ln w="38100">
                        <a:noFill/>
                        <a:miter/>
                      </a:ln>
                    </p:spPr>
                  </p:pic>
                </p:oleObj>
              </mc:Fallback>
            </mc:AlternateContent>
          </a:graphicData>
        </a:graphic>
      </p:graphicFrame>
      <p:sp>
        <p:nvSpPr>
          <p:cNvPr id="11275" name="TextBox 17"/>
          <p:cNvSpPr txBox="1"/>
          <p:nvPr/>
        </p:nvSpPr>
        <p:spPr>
          <a:xfrm>
            <a:off x="1065213" y="1628775"/>
            <a:ext cx="7035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楷体" panose="02010609060101010101" pitchFamily="49" charset="-122"/>
                <a:ea typeface="楷体" panose="02010609060101010101" pitchFamily="49" charset="-122"/>
              </a:rPr>
              <a:t>解：</a:t>
            </a:r>
            <a:r>
              <a:rPr lang="zh-CN" altLang="en-US" sz="2400" dirty="0">
                <a:latin typeface="楷体" panose="02010609060101010101" pitchFamily="49" charset="-122"/>
                <a:ea typeface="楷体" panose="02010609060101010101" pitchFamily="49" charset="-122"/>
              </a:rPr>
              <a:t>根据拉氏变换的定义式</a:t>
            </a:r>
            <a:endParaRPr lang="zh-CN" altLang="en-US" sz="2400" dirty="0">
              <a:latin typeface="Times New Roman" panose="02020603050405020304" pitchFamily="18" charset="0"/>
              <a:ea typeface="楷体" panose="02010609060101010101" pitchFamily="49" charset="-122"/>
            </a:endParaRPr>
          </a:p>
        </p:txBody>
      </p:sp>
      <p:sp>
        <p:nvSpPr>
          <p:cNvPr id="11276" name="Rectangle 17"/>
          <p:cNvSpPr/>
          <p:nvPr/>
        </p:nvSpPr>
        <p:spPr>
          <a:xfrm>
            <a:off x="1087438" y="2852738"/>
            <a:ext cx="61483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两边对</a:t>
            </a:r>
            <a:r>
              <a:rPr lang="en-US" altLang="zh-CN" sz="2400" i="1" dirty="0">
                <a:latin typeface="Times New Roman" panose="02020603050405020304" pitchFamily="18" charset="0"/>
                <a:ea typeface="楷体" panose="02010609060101010101" pitchFamily="49" charset="-122"/>
              </a:rPr>
              <a:t>p</a:t>
            </a:r>
            <a:r>
              <a:rPr lang="zh-CN" altLang="en-US" sz="2400" dirty="0">
                <a:latin typeface="Times New Roman" panose="02020603050405020304" pitchFamily="18" charset="0"/>
                <a:ea typeface="楷体" panose="02010609060101010101" pitchFamily="49" charset="-122"/>
              </a:rPr>
              <a:t>求导得</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charRg st="0" end="5"/>
                                            </p:txEl>
                                          </p:spTgt>
                                        </p:tgtEl>
                                        <p:attrNameLst>
                                          <p:attrName>style.visibility</p:attrName>
                                        </p:attrNameLst>
                                      </p:cBhvr>
                                      <p:to>
                                        <p:strVal val="visible"/>
                                      </p:to>
                                    </p:set>
                                    <p:animEffect transition="in" filter="fade">
                                      <p:cBhvr>
                                        <p:cTn id="7" dur="500"/>
                                        <p:tgtEl>
                                          <p:spTgt spid="11267">
                                            <p:txEl>
                                              <p:charRg st="0"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74"/>
                                        </p:tgtEl>
                                        <p:attrNameLst>
                                          <p:attrName>style.visibility</p:attrName>
                                        </p:attrNameLst>
                                      </p:cBhvr>
                                      <p:to>
                                        <p:strVal val="visible"/>
                                      </p:to>
                                    </p:set>
                                    <p:animEffect transition="in" filter="fade">
                                      <p:cBhvr>
                                        <p:cTn id="10" dur="500"/>
                                        <p:tgtEl>
                                          <p:spTgt spid="112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75"/>
                                        </p:tgtEl>
                                        <p:attrNameLst>
                                          <p:attrName>style.visibility</p:attrName>
                                        </p:attrNameLst>
                                      </p:cBhvr>
                                      <p:to>
                                        <p:strVal val="visible"/>
                                      </p:to>
                                    </p:set>
                                    <p:animEffect transition="in" filter="fade">
                                      <p:cBhvr>
                                        <p:cTn id="13" dur="500"/>
                                        <p:tgtEl>
                                          <p:spTgt spid="1127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4140"/>
                                        </p:tgtEl>
                                        <p:attrNameLst>
                                          <p:attrName>style.visibility</p:attrName>
                                        </p:attrNameLst>
                                      </p:cBhvr>
                                      <p:to>
                                        <p:strVal val="visible"/>
                                      </p:to>
                                    </p:set>
                                    <p:animEffect transition="in" filter="fade">
                                      <p:cBhvr>
                                        <p:cTn id="18" dur="500"/>
                                        <p:tgtEl>
                                          <p:spTgt spid="3041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76"/>
                                        </p:tgtEl>
                                        <p:attrNameLst>
                                          <p:attrName>style.visibility</p:attrName>
                                        </p:attrNameLst>
                                      </p:cBhvr>
                                      <p:to>
                                        <p:strVal val="visible"/>
                                      </p:to>
                                    </p:set>
                                    <p:animEffect transition="in" filter="fade">
                                      <p:cBhvr>
                                        <p:cTn id="21" dur="500"/>
                                        <p:tgtEl>
                                          <p:spTgt spid="112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270"/>
                                        </p:tgtEl>
                                        <p:attrNameLst>
                                          <p:attrName>style.visibility</p:attrName>
                                        </p:attrNameLst>
                                      </p:cBhvr>
                                      <p:to>
                                        <p:strVal val="visible"/>
                                      </p:to>
                                    </p:set>
                                    <p:animEffect transition="in" filter="fade">
                                      <p:cBhvr>
                                        <p:cTn id="26" dur="500"/>
                                        <p:tgtEl>
                                          <p:spTgt spid="1127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271"/>
                                        </p:tgtEl>
                                        <p:attrNameLst>
                                          <p:attrName>style.visibility</p:attrName>
                                        </p:attrNameLst>
                                      </p:cBhvr>
                                      <p:to>
                                        <p:strVal val="visible"/>
                                      </p:to>
                                    </p:set>
                                    <p:animEffect transition="in" filter="fade">
                                      <p:cBhvr>
                                        <p:cTn id="29" dur="500"/>
                                        <p:tgtEl>
                                          <p:spTgt spid="1127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272"/>
                                        </p:tgtEl>
                                        <p:attrNameLst>
                                          <p:attrName>style.visibility</p:attrName>
                                        </p:attrNameLst>
                                      </p:cBhvr>
                                      <p:to>
                                        <p:strVal val="visible"/>
                                      </p:to>
                                    </p:set>
                                    <p:animEffect transition="in" filter="fade">
                                      <p:cBhvr>
                                        <p:cTn id="34" dur="500"/>
                                        <p:tgtEl>
                                          <p:spTgt spid="112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273"/>
                                        </p:tgtEl>
                                        <p:attrNameLst>
                                          <p:attrName>style.visibility</p:attrName>
                                        </p:attrNameLst>
                                      </p:cBhvr>
                                      <p:to>
                                        <p:strVal val="visible"/>
                                      </p:to>
                                    </p:set>
                                    <p:animEffect transition="in" filter="fade">
                                      <p:cBhvr>
                                        <p:cTn id="37"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71" grpId="0"/>
      <p:bldP spid="11273" grpId="0"/>
      <p:bldP spid="11275" grpId="0"/>
      <p:bldP spid="112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type="body" sz="half" idx="1"/>
          </p:nvPr>
        </p:nvSpPr>
        <p:spPr>
          <a:xfrm>
            <a:off x="1181100" y="2162175"/>
            <a:ext cx="4038600" cy="820738"/>
          </a:xfrm>
        </p:spPr>
        <p:txBody>
          <a:bodyPr vert="horz" wrap="square" lIns="91440" tIns="45720" rIns="91440" bIns="45720" anchor="t" anchorCtr="0"/>
          <a:p>
            <a:pPr eaLnBrk="1" hangingPunct="1">
              <a:buClrTx/>
              <a:buSzTx/>
              <a:buFontTx/>
              <a:buNone/>
            </a:pPr>
            <a:r>
              <a:rPr lang="en-US" altLang="zh-CN" sz="2400" b="1"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、线性定理</a:t>
            </a:r>
            <a:r>
              <a:rPr lang="zh-CN" altLang="en-US" sz="2400" dirty="0">
                <a:latin typeface="Times New Roman" panose="02020603050405020304" pitchFamily="18" charset="0"/>
                <a:ea typeface="楷体" panose="02010609060101010101" pitchFamily="49" charset="-122"/>
              </a:rPr>
              <a:t>    </a:t>
            </a:r>
            <a:endParaRPr lang="zh-CN" altLang="en-US" sz="2400" dirty="0">
              <a:latin typeface="Times New Roman" panose="02020603050405020304" pitchFamily="18" charset="0"/>
              <a:ea typeface="楷体" panose="02010609060101010101" pitchFamily="49" charset="-122"/>
            </a:endParaRPr>
          </a:p>
        </p:txBody>
      </p:sp>
      <p:sp>
        <p:nvSpPr>
          <p:cNvPr id="18435" name="Rectangle 4"/>
          <p:cNvSpPr/>
          <p:nvPr/>
        </p:nvSpPr>
        <p:spPr>
          <a:xfrm>
            <a:off x="1042988" y="1190625"/>
            <a:ext cx="6653212" cy="725488"/>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Times New Roman" panose="02020603050405020304" pitchFamily="18" charset="0"/>
                <a:ea typeface="楷体" panose="02010609060101010101" pitchFamily="49" charset="-122"/>
              </a:rPr>
              <a:t>（二）拉普拉斯变换的基本性质</a:t>
            </a:r>
            <a:endParaRPr lang="zh-CN" altLang="en-US" sz="2400" b="1" dirty="0">
              <a:latin typeface="Times New Roman" panose="02020603050405020304" pitchFamily="18" charset="0"/>
              <a:ea typeface="楷体" panose="02010609060101010101" pitchFamily="49" charset="-122"/>
            </a:endParaRPr>
          </a:p>
        </p:txBody>
      </p:sp>
      <p:graphicFrame>
        <p:nvGraphicFramePr>
          <p:cNvPr id="18436" name="Object 5"/>
          <p:cNvGraphicFramePr>
            <a:graphicFrameLocks noChangeAspect="1"/>
          </p:cNvGraphicFramePr>
          <p:nvPr/>
        </p:nvGraphicFramePr>
        <p:xfrm>
          <a:off x="3705225" y="2865438"/>
          <a:ext cx="2101850" cy="519112"/>
        </p:xfrm>
        <a:graphic>
          <a:graphicData uri="http://schemas.openxmlformats.org/presentationml/2006/ole">
            <mc:AlternateContent xmlns:mc="http://schemas.openxmlformats.org/markup-compatibility/2006">
              <mc:Choice xmlns:v="urn:schemas-microsoft-com:vml" Requires="v">
                <p:oleObj spid="_x0000_s3084" name="" r:id="rId1" imgW="875665" imgH="215900" progId="Equation.DSMT4">
                  <p:embed/>
                </p:oleObj>
              </mc:Choice>
              <mc:Fallback>
                <p:oleObj name="" r:id="rId1" imgW="875665" imgH="215900" progId="Equation.DSMT4">
                  <p:embed/>
                  <p:pic>
                    <p:nvPicPr>
                      <p:cNvPr id="0" name="图片 3083"/>
                      <p:cNvPicPr/>
                      <p:nvPr/>
                    </p:nvPicPr>
                    <p:blipFill>
                      <a:blip r:embed="rId2"/>
                      <a:stretch>
                        <a:fillRect/>
                      </a:stretch>
                    </p:blipFill>
                    <p:spPr>
                      <a:xfrm>
                        <a:off x="3705225" y="2865438"/>
                        <a:ext cx="2101850" cy="519112"/>
                      </a:xfrm>
                      <a:prstGeom prst="rect">
                        <a:avLst/>
                      </a:prstGeom>
                      <a:noFill/>
                      <a:ln w="38100">
                        <a:noFill/>
                        <a:miter/>
                      </a:ln>
                    </p:spPr>
                  </p:pic>
                </p:oleObj>
              </mc:Fallback>
            </mc:AlternateContent>
          </a:graphicData>
        </a:graphic>
      </p:graphicFrame>
      <p:graphicFrame>
        <p:nvGraphicFramePr>
          <p:cNvPr id="18437" name="Object 7"/>
          <p:cNvGraphicFramePr>
            <a:graphicFrameLocks noChangeAspect="1"/>
          </p:cNvGraphicFramePr>
          <p:nvPr/>
        </p:nvGraphicFramePr>
        <p:xfrm>
          <a:off x="2555875" y="4452938"/>
          <a:ext cx="4876800" cy="517525"/>
        </p:xfrm>
        <a:graphic>
          <a:graphicData uri="http://schemas.openxmlformats.org/presentationml/2006/ole">
            <mc:AlternateContent xmlns:mc="http://schemas.openxmlformats.org/markup-compatibility/2006">
              <mc:Choice xmlns:v="urn:schemas-microsoft-com:vml" Requires="v">
                <p:oleObj spid="_x0000_s3085" name="" r:id="rId3" imgW="2032000" imgH="215900" progId="Equation.DSMT4">
                  <p:embed/>
                </p:oleObj>
              </mc:Choice>
              <mc:Fallback>
                <p:oleObj name="" r:id="rId3" imgW="2032000" imgH="215900" progId="Equation.DSMT4">
                  <p:embed/>
                  <p:pic>
                    <p:nvPicPr>
                      <p:cNvPr id="0" name="图片 3084"/>
                      <p:cNvPicPr/>
                      <p:nvPr/>
                    </p:nvPicPr>
                    <p:blipFill>
                      <a:blip r:embed="rId4"/>
                      <a:stretch>
                        <a:fillRect/>
                      </a:stretch>
                    </p:blipFill>
                    <p:spPr>
                      <a:xfrm>
                        <a:off x="2555875" y="4452938"/>
                        <a:ext cx="4876800" cy="517525"/>
                      </a:xfrm>
                      <a:prstGeom prst="rect">
                        <a:avLst/>
                      </a:prstGeom>
                      <a:noFill/>
                      <a:ln w="38100">
                        <a:noFill/>
                        <a:miter/>
                      </a:ln>
                    </p:spPr>
                  </p:pic>
                </p:oleObj>
              </mc:Fallback>
            </mc:AlternateContent>
          </a:graphicData>
        </a:graphic>
      </p:graphicFrame>
      <p:sp>
        <p:nvSpPr>
          <p:cNvPr id="18438" name="Rectangle 10"/>
          <p:cNvSpPr/>
          <p:nvPr/>
        </p:nvSpPr>
        <p:spPr>
          <a:xfrm>
            <a:off x="1763713" y="2865438"/>
            <a:ext cx="4921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若</a:t>
            </a:r>
            <a:endParaRPr lang="zh-CN" altLang="en-US" sz="2400" dirty="0">
              <a:latin typeface="Times New Roman" panose="02020603050405020304" pitchFamily="18" charset="0"/>
              <a:ea typeface="楷体" panose="02010609060101010101" pitchFamily="49" charset="-122"/>
            </a:endParaRPr>
          </a:p>
        </p:txBody>
      </p:sp>
      <p:sp>
        <p:nvSpPr>
          <p:cNvPr id="18439" name="Rectangle 11"/>
          <p:cNvSpPr/>
          <p:nvPr/>
        </p:nvSpPr>
        <p:spPr>
          <a:xfrm>
            <a:off x="1692275" y="4437063"/>
            <a:ext cx="646113"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en-US" altLang="zh-CN" sz="2400" b="1"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则</a:t>
            </a:r>
            <a:r>
              <a:rPr lang="zh-CN" altLang="en-US" sz="2400" b="1" dirty="0">
                <a:latin typeface="Times New Roman" panose="02020603050405020304" pitchFamily="18" charset="0"/>
                <a:ea typeface="楷体" panose="02010609060101010101" pitchFamily="49" charset="-122"/>
              </a:rPr>
              <a:t> </a:t>
            </a:r>
            <a:endParaRPr lang="zh-CN" altLang="en-US" sz="2400" b="1" dirty="0">
              <a:latin typeface="Times New Roman" panose="02020603050405020304" pitchFamily="18" charset="0"/>
              <a:ea typeface="楷体" panose="02010609060101010101" pitchFamily="49" charset="-122"/>
            </a:endParaRPr>
          </a:p>
        </p:txBody>
      </p:sp>
      <p:graphicFrame>
        <p:nvGraphicFramePr>
          <p:cNvPr id="18440" name="Object 12"/>
          <p:cNvGraphicFramePr>
            <a:graphicFrameLocks noChangeAspect="1"/>
          </p:cNvGraphicFramePr>
          <p:nvPr>
            <p:ph sz="half" idx="2"/>
          </p:nvPr>
        </p:nvGraphicFramePr>
        <p:xfrm>
          <a:off x="3705225" y="3630613"/>
          <a:ext cx="2162175" cy="519112"/>
        </p:xfrm>
        <a:graphic>
          <a:graphicData uri="http://schemas.openxmlformats.org/presentationml/2006/ole">
            <mc:AlternateContent xmlns:mc="http://schemas.openxmlformats.org/markup-compatibility/2006">
              <mc:Choice xmlns:v="urn:schemas-microsoft-com:vml" Requires="v">
                <p:oleObj spid="_x0000_s3083" name="" r:id="rId5" imgW="901065" imgH="215900" progId="Equation.DSMT4">
                  <p:embed/>
                </p:oleObj>
              </mc:Choice>
              <mc:Fallback>
                <p:oleObj name="" r:id="rId5" imgW="901065" imgH="215900" progId="Equation.DSMT4">
                  <p:embed/>
                  <p:pic>
                    <p:nvPicPr>
                      <p:cNvPr id="0" name="图片 3082"/>
                      <p:cNvPicPr/>
                      <p:nvPr/>
                    </p:nvPicPr>
                    <p:blipFill>
                      <a:blip r:embed="rId6"/>
                      <a:srcRect/>
                      <a:stretch>
                        <a:fillRect/>
                      </a:stretch>
                    </p:blipFill>
                    <p:spPr>
                      <a:xfrm>
                        <a:off x="3705225" y="3630613"/>
                        <a:ext cx="2162175" cy="519112"/>
                      </a:xfrm>
                      <a:prstGeom prst="rect">
                        <a:avLst/>
                      </a:prstGeom>
                      <a:noFill/>
                      <a:ln w="38100">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4"/>
          <p:cNvSpPr/>
          <p:nvPr/>
        </p:nvSpPr>
        <p:spPr>
          <a:xfrm>
            <a:off x="1065213" y="620713"/>
            <a:ext cx="4946650" cy="46196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6  </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a:t>
            </a:r>
            <a:r>
              <a:rPr lang="el-GR" altLang="zh-CN" sz="2400" i="1" dirty="0">
                <a:latin typeface="Times New Roman" panose="02020603050405020304" pitchFamily="18" charset="0"/>
                <a:ea typeface="楷体" panose="02010609060101010101" pitchFamily="49" charset="-122"/>
              </a:rPr>
              <a:t>ω</a:t>
            </a:r>
            <a:r>
              <a:rPr lang="zh-CN" altLang="en-US" sz="2400" dirty="0">
                <a:latin typeface="Times New Roman" panose="02020603050405020304" pitchFamily="18" charset="0"/>
                <a:ea typeface="楷体" panose="02010609060101010101" pitchFamily="49" charset="-122"/>
              </a:rPr>
              <a:t>为常数</a:t>
            </a:r>
            <a:endParaRPr lang="en-US" altLang="zh-CN" sz="2400" dirty="0">
              <a:latin typeface="Times New Roman" panose="02020603050405020304" pitchFamily="18" charset="0"/>
              <a:ea typeface="楷体" panose="02010609060101010101" pitchFamily="49" charset="-122"/>
            </a:endParaRPr>
          </a:p>
        </p:txBody>
      </p:sp>
      <p:graphicFrame>
        <p:nvGraphicFramePr>
          <p:cNvPr id="19459" name="Object 6"/>
          <p:cNvGraphicFramePr>
            <a:graphicFrameLocks noChangeAspect="1"/>
          </p:cNvGraphicFramePr>
          <p:nvPr/>
        </p:nvGraphicFramePr>
        <p:xfrm>
          <a:off x="2124075" y="668338"/>
          <a:ext cx="1249363" cy="457200"/>
        </p:xfrm>
        <a:graphic>
          <a:graphicData uri="http://schemas.openxmlformats.org/presentationml/2006/ole">
            <mc:AlternateContent xmlns:mc="http://schemas.openxmlformats.org/markup-compatibility/2006">
              <mc:Choice xmlns:v="urn:schemas-microsoft-com:vml" Requires="v">
                <p:oleObj spid="_x0000_s3086" name="" r:id="rId1" imgW="520700" imgH="190500" progId="Equation.DSMT4">
                  <p:embed/>
                </p:oleObj>
              </mc:Choice>
              <mc:Fallback>
                <p:oleObj name="" r:id="rId1" imgW="520700" imgH="190500" progId="Equation.DSMT4">
                  <p:embed/>
                  <p:pic>
                    <p:nvPicPr>
                      <p:cNvPr id="0" name="图片 3085"/>
                      <p:cNvPicPr/>
                      <p:nvPr/>
                    </p:nvPicPr>
                    <p:blipFill>
                      <a:blip r:embed="rId2"/>
                      <a:stretch>
                        <a:fillRect/>
                      </a:stretch>
                    </p:blipFill>
                    <p:spPr>
                      <a:xfrm>
                        <a:off x="2124075" y="668338"/>
                        <a:ext cx="1249363" cy="457200"/>
                      </a:xfrm>
                      <a:prstGeom prst="rect">
                        <a:avLst/>
                      </a:prstGeom>
                      <a:noFill/>
                      <a:ln w="38100">
                        <a:noFill/>
                        <a:miter/>
                      </a:ln>
                    </p:spPr>
                  </p:pic>
                </p:oleObj>
              </mc:Fallback>
            </mc:AlternateContent>
          </a:graphicData>
        </a:graphic>
      </p:graphicFrame>
      <p:graphicFrame>
        <p:nvGraphicFramePr>
          <p:cNvPr id="13316" name="Object 10"/>
          <p:cNvGraphicFramePr>
            <a:graphicFrameLocks noChangeAspect="1"/>
          </p:cNvGraphicFramePr>
          <p:nvPr/>
        </p:nvGraphicFramePr>
        <p:xfrm>
          <a:off x="3219450" y="1628775"/>
          <a:ext cx="2865438" cy="854075"/>
        </p:xfrm>
        <a:graphic>
          <a:graphicData uri="http://schemas.openxmlformats.org/presentationml/2006/ole">
            <mc:AlternateContent xmlns:mc="http://schemas.openxmlformats.org/markup-compatibility/2006">
              <mc:Choice xmlns:v="urn:schemas-microsoft-com:vml" Requires="v">
                <p:oleObj spid="_x0000_s3087" name="" r:id="rId3" imgW="1193800" imgH="355600" progId="Equation.DSMT4">
                  <p:embed/>
                </p:oleObj>
              </mc:Choice>
              <mc:Fallback>
                <p:oleObj name="" r:id="rId3" imgW="1193800" imgH="355600" progId="Equation.DSMT4">
                  <p:embed/>
                  <p:pic>
                    <p:nvPicPr>
                      <p:cNvPr id="0" name="图片 3086"/>
                      <p:cNvPicPr/>
                      <p:nvPr/>
                    </p:nvPicPr>
                    <p:blipFill>
                      <a:blip r:embed="rId4"/>
                      <a:stretch>
                        <a:fillRect/>
                      </a:stretch>
                    </p:blipFill>
                    <p:spPr>
                      <a:xfrm>
                        <a:off x="3219450" y="1628775"/>
                        <a:ext cx="2865438" cy="854075"/>
                      </a:xfrm>
                      <a:prstGeom prst="rect">
                        <a:avLst/>
                      </a:prstGeom>
                      <a:noFill/>
                      <a:ln w="38100">
                        <a:noFill/>
                        <a:miter/>
                      </a:ln>
                    </p:spPr>
                  </p:pic>
                </p:oleObj>
              </mc:Fallback>
            </mc:AlternateContent>
          </a:graphicData>
        </a:graphic>
      </p:graphicFrame>
      <p:graphicFrame>
        <p:nvGraphicFramePr>
          <p:cNvPr id="306188" name="Object 12"/>
          <p:cNvGraphicFramePr>
            <a:graphicFrameLocks noChangeAspect="1"/>
          </p:cNvGraphicFramePr>
          <p:nvPr/>
        </p:nvGraphicFramePr>
        <p:xfrm>
          <a:off x="1906588" y="2781300"/>
          <a:ext cx="5761037" cy="2620963"/>
        </p:xfrm>
        <a:graphic>
          <a:graphicData uri="http://schemas.openxmlformats.org/presentationml/2006/ole">
            <mc:AlternateContent xmlns:mc="http://schemas.openxmlformats.org/markup-compatibility/2006">
              <mc:Choice xmlns:v="urn:schemas-microsoft-com:vml" Requires="v">
                <p:oleObj spid="_x0000_s3082" name="" r:id="rId5" imgW="2400300" imgH="1092200" progId="Equation.DSMT4">
                  <p:embed/>
                </p:oleObj>
              </mc:Choice>
              <mc:Fallback>
                <p:oleObj name="" r:id="rId5" imgW="2400300" imgH="1092200" progId="Equation.DSMT4">
                  <p:embed/>
                  <p:pic>
                    <p:nvPicPr>
                      <p:cNvPr id="0" name="图片 3081"/>
                      <p:cNvPicPr/>
                      <p:nvPr/>
                    </p:nvPicPr>
                    <p:blipFill>
                      <a:blip r:embed="rId6"/>
                      <a:stretch>
                        <a:fillRect/>
                      </a:stretch>
                    </p:blipFill>
                    <p:spPr>
                      <a:xfrm>
                        <a:off x="1906588" y="2781300"/>
                        <a:ext cx="5761037" cy="2620963"/>
                      </a:xfrm>
                      <a:prstGeom prst="rect">
                        <a:avLst/>
                      </a:prstGeom>
                      <a:noFill/>
                      <a:ln w="38100">
                        <a:noFill/>
                        <a:miter/>
                      </a:ln>
                    </p:spPr>
                  </p:pic>
                </p:oleObj>
              </mc:Fallback>
            </mc:AlternateContent>
          </a:graphicData>
        </a:graphic>
      </p:graphicFrame>
      <p:graphicFrame>
        <p:nvGraphicFramePr>
          <p:cNvPr id="13318" name="Object 14"/>
          <p:cNvGraphicFramePr>
            <a:graphicFrameLocks noChangeAspect="1"/>
          </p:cNvGraphicFramePr>
          <p:nvPr/>
        </p:nvGraphicFramePr>
        <p:xfrm>
          <a:off x="2728913" y="5394325"/>
          <a:ext cx="4146550" cy="914400"/>
        </p:xfrm>
        <a:graphic>
          <a:graphicData uri="http://schemas.openxmlformats.org/presentationml/2006/ole">
            <mc:AlternateContent xmlns:mc="http://schemas.openxmlformats.org/markup-compatibility/2006">
              <mc:Choice xmlns:v="urn:schemas-microsoft-com:vml" Requires="v">
                <p:oleObj spid="_x0000_s3088" name="" r:id="rId7" imgW="1727200" imgH="381000" progId="Equation.DSMT4">
                  <p:embed/>
                </p:oleObj>
              </mc:Choice>
              <mc:Fallback>
                <p:oleObj name="" r:id="rId7" imgW="1727200" imgH="381000" progId="Equation.DSMT4">
                  <p:embed/>
                  <p:pic>
                    <p:nvPicPr>
                      <p:cNvPr id="0" name="图片 3087"/>
                      <p:cNvPicPr/>
                      <p:nvPr/>
                    </p:nvPicPr>
                    <p:blipFill>
                      <a:blip r:embed="rId8"/>
                      <a:stretch>
                        <a:fillRect/>
                      </a:stretch>
                    </p:blipFill>
                    <p:spPr>
                      <a:xfrm>
                        <a:off x="2728913" y="5394325"/>
                        <a:ext cx="4146550" cy="914400"/>
                      </a:xfrm>
                      <a:prstGeom prst="rect">
                        <a:avLst/>
                      </a:prstGeom>
                      <a:noFill/>
                      <a:ln w="38100">
                        <a:noFill/>
                        <a:miter/>
                      </a:ln>
                    </p:spPr>
                  </p:pic>
                </p:oleObj>
              </mc:Fallback>
            </mc:AlternateContent>
          </a:graphicData>
        </a:graphic>
      </p:graphicFrame>
      <p:sp>
        <p:nvSpPr>
          <p:cNvPr id="13319" name="Rectangle 16"/>
          <p:cNvSpPr/>
          <p:nvPr/>
        </p:nvSpPr>
        <p:spPr>
          <a:xfrm>
            <a:off x="1065213" y="5559425"/>
            <a:ext cx="8001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同理</a:t>
            </a:r>
            <a:endParaRPr lang="zh-CN" altLang="en-US" sz="2400" dirty="0">
              <a:latin typeface="Times New Roman" panose="02020603050405020304" pitchFamily="18" charset="0"/>
              <a:ea typeface="楷体" panose="02010609060101010101" pitchFamily="49" charset="-122"/>
            </a:endParaRPr>
          </a:p>
        </p:txBody>
      </p:sp>
      <p:sp>
        <p:nvSpPr>
          <p:cNvPr id="13320" name="TextBox 15"/>
          <p:cNvSpPr txBox="1"/>
          <p:nvPr/>
        </p:nvSpPr>
        <p:spPr>
          <a:xfrm>
            <a:off x="1065213" y="1125538"/>
            <a:ext cx="7035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楷体" panose="02010609060101010101" pitchFamily="49" charset="-122"/>
                <a:ea typeface="楷体" panose="02010609060101010101" pitchFamily="49" charset="-122"/>
              </a:rPr>
              <a:t>解：</a:t>
            </a:r>
            <a:r>
              <a:rPr lang="zh-CN" altLang="en-US" sz="2400" dirty="0">
                <a:latin typeface="楷体" panose="02010609060101010101" pitchFamily="49" charset="-122"/>
                <a:ea typeface="楷体" panose="02010609060101010101" pitchFamily="49" charset="-122"/>
              </a:rPr>
              <a:t>由于</a:t>
            </a:r>
            <a:endParaRPr lang="zh-CN" altLang="en-US" sz="2400" dirty="0">
              <a:latin typeface="Times New Roman" panose="02020603050405020304" pitchFamily="18" charset="0"/>
              <a:ea typeface="楷体" panose="02010609060101010101" pitchFamily="49" charset="-122"/>
            </a:endParaRPr>
          </a:p>
        </p:txBody>
      </p:sp>
      <p:sp>
        <p:nvSpPr>
          <p:cNvPr id="13321" name="Rectangle 17"/>
          <p:cNvSpPr/>
          <p:nvPr/>
        </p:nvSpPr>
        <p:spPr>
          <a:xfrm>
            <a:off x="1087438" y="2492375"/>
            <a:ext cx="110807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所以</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20"/>
                                        </p:tgtEl>
                                        <p:attrNameLst>
                                          <p:attrName>style.visibility</p:attrName>
                                        </p:attrNameLst>
                                      </p:cBhvr>
                                      <p:to>
                                        <p:strVal val="visible"/>
                                      </p:to>
                                    </p:set>
                                    <p:animEffect transition="in" filter="fade">
                                      <p:cBhvr>
                                        <p:cTn id="10" dur="500"/>
                                        <p:tgtEl>
                                          <p:spTgt spid="133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6188"/>
                                        </p:tgtEl>
                                        <p:attrNameLst>
                                          <p:attrName>style.visibility</p:attrName>
                                        </p:attrNameLst>
                                      </p:cBhvr>
                                      <p:to>
                                        <p:strVal val="visible"/>
                                      </p:to>
                                    </p:set>
                                    <p:animEffect transition="in" filter="fade">
                                      <p:cBhvr>
                                        <p:cTn id="15" dur="500"/>
                                        <p:tgtEl>
                                          <p:spTgt spid="30618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321"/>
                                        </p:tgtEl>
                                        <p:attrNameLst>
                                          <p:attrName>style.visibility</p:attrName>
                                        </p:attrNameLst>
                                      </p:cBhvr>
                                      <p:to>
                                        <p:strVal val="visible"/>
                                      </p:to>
                                    </p:set>
                                    <p:animEffect transition="in" filter="fade">
                                      <p:cBhvr>
                                        <p:cTn id="18" dur="500"/>
                                        <p:tgtEl>
                                          <p:spTgt spid="133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318"/>
                                        </p:tgtEl>
                                        <p:attrNameLst>
                                          <p:attrName>style.visibility</p:attrName>
                                        </p:attrNameLst>
                                      </p:cBhvr>
                                      <p:to>
                                        <p:strVal val="visible"/>
                                      </p:to>
                                    </p:set>
                                    <p:animEffect transition="in" filter="fade">
                                      <p:cBhvr>
                                        <p:cTn id="23" dur="500"/>
                                        <p:tgtEl>
                                          <p:spTgt spid="133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319"/>
                                        </p:tgtEl>
                                        <p:attrNameLst>
                                          <p:attrName>style.visibility</p:attrName>
                                        </p:attrNameLst>
                                      </p:cBhvr>
                                      <p:to>
                                        <p:strVal val="visible"/>
                                      </p:to>
                                    </p:set>
                                    <p:animEffect transition="in" filter="fade">
                                      <p:cBhvr>
                                        <p:cTn id="26"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20" grpId="0"/>
      <p:bldP spid="133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
          <p:cNvSpPr>
            <a:spLocks noGrp="1"/>
          </p:cNvSpPr>
          <p:nvPr>
            <p:ph idx="1"/>
          </p:nvPr>
        </p:nvSpPr>
        <p:spPr>
          <a:xfrm>
            <a:off x="814388" y="2071688"/>
            <a:ext cx="7654925" cy="503237"/>
          </a:xfrm>
        </p:spPr>
        <p:txBody>
          <a:bodyPr vert="horz" wrap="square" lIns="91440" tIns="45720" rIns="91440" bIns="45720" anchor="t" anchorCtr="0"/>
          <a:p>
            <a:pPr marL="0" indent="0" eaLnBrk="1" hangingPunct="1">
              <a:buNone/>
            </a:pPr>
            <a:r>
              <a:rPr lang="en-US" altLang="zh-CN" sz="2400" b="1" dirty="0">
                <a:latin typeface="Times New Roman" panose="02020603050405020304" pitchFamily="18" charset="0"/>
                <a:ea typeface="楷体" panose="02010609060101010101" pitchFamily="49" charset="-122"/>
              </a:rPr>
              <a:t>2</a:t>
            </a:r>
            <a:r>
              <a:rPr lang="zh-CN" altLang="en-US" sz="2400" b="1" dirty="0">
                <a:latin typeface="Times New Roman" panose="02020603050405020304" pitchFamily="18" charset="0"/>
                <a:ea typeface="楷体" panose="02010609060101010101" pitchFamily="49" charset="-122"/>
              </a:rPr>
              <a:t>、导数定理</a:t>
            </a:r>
            <a:r>
              <a:rPr lang="zh-CN" altLang="en-US" sz="2400" dirty="0">
                <a:latin typeface="Times New Roman" panose="02020603050405020304" pitchFamily="18" charset="0"/>
                <a:ea typeface="楷体" panose="02010609060101010101" pitchFamily="49" charset="-122"/>
              </a:rPr>
              <a:t> </a:t>
            </a:r>
            <a:endParaRPr lang="zh-CN" altLang="en-US" sz="2400" dirty="0">
              <a:latin typeface="Times New Roman" panose="02020603050405020304" pitchFamily="18" charset="0"/>
              <a:ea typeface="楷体" panose="02010609060101010101" pitchFamily="49" charset="-122"/>
            </a:endParaRPr>
          </a:p>
        </p:txBody>
      </p:sp>
      <p:graphicFrame>
        <p:nvGraphicFramePr>
          <p:cNvPr id="20483" name="Object 4"/>
          <p:cNvGraphicFramePr>
            <a:graphicFrameLocks noChangeAspect="1"/>
          </p:cNvGraphicFramePr>
          <p:nvPr/>
        </p:nvGraphicFramePr>
        <p:xfrm>
          <a:off x="2124075" y="3108325"/>
          <a:ext cx="5378450" cy="658813"/>
        </p:xfrm>
        <a:graphic>
          <a:graphicData uri="http://schemas.openxmlformats.org/presentationml/2006/ole">
            <mc:AlternateContent xmlns:mc="http://schemas.openxmlformats.org/markup-compatibility/2006">
              <mc:Choice xmlns:v="urn:schemas-microsoft-com:vml" Requires="v">
                <p:oleObj spid="_x0000_s3089" name="" r:id="rId1" imgW="1762760" imgH="215900" progId="Equation.DSMT4">
                  <p:embed/>
                </p:oleObj>
              </mc:Choice>
              <mc:Fallback>
                <p:oleObj name="" r:id="rId1" imgW="1762760" imgH="215900" progId="Equation.DSMT4">
                  <p:embed/>
                  <p:pic>
                    <p:nvPicPr>
                      <p:cNvPr id="0" name="图片 3088"/>
                      <p:cNvPicPr/>
                      <p:nvPr/>
                    </p:nvPicPr>
                    <p:blipFill>
                      <a:blip r:embed="rId2"/>
                      <a:stretch>
                        <a:fillRect/>
                      </a:stretch>
                    </p:blipFill>
                    <p:spPr>
                      <a:xfrm>
                        <a:off x="2124075" y="3108325"/>
                        <a:ext cx="5378450" cy="658813"/>
                      </a:xfrm>
                      <a:prstGeom prst="rect">
                        <a:avLst/>
                      </a:prstGeom>
                      <a:noFill/>
                      <a:ln w="38100">
                        <a:noFill/>
                        <a:miter/>
                      </a:ln>
                    </p:spPr>
                  </p:pic>
                </p:oleObj>
              </mc:Fallback>
            </mc:AlternateContent>
          </a:graphicData>
        </a:graphic>
      </p:graphicFrame>
      <p:graphicFrame>
        <p:nvGraphicFramePr>
          <p:cNvPr id="19460" name="Object 9"/>
          <p:cNvGraphicFramePr>
            <a:graphicFrameLocks noChangeAspect="1"/>
          </p:cNvGraphicFramePr>
          <p:nvPr/>
        </p:nvGraphicFramePr>
        <p:xfrm>
          <a:off x="468313" y="5108575"/>
          <a:ext cx="8456612" cy="1225550"/>
        </p:xfrm>
        <a:graphic>
          <a:graphicData uri="http://schemas.openxmlformats.org/presentationml/2006/ole">
            <mc:AlternateContent xmlns:mc="http://schemas.openxmlformats.org/markup-compatibility/2006">
              <mc:Choice xmlns:v="urn:schemas-microsoft-com:vml" Requires="v">
                <p:oleObj spid="_x0000_s3094" name="" r:id="rId3" imgW="2933700" imgH="419100" progId="Equation.DSMT4">
                  <p:embed/>
                </p:oleObj>
              </mc:Choice>
              <mc:Fallback>
                <p:oleObj name="" r:id="rId3" imgW="2933700" imgH="419100" progId="Equation.DSMT4">
                  <p:embed/>
                  <p:pic>
                    <p:nvPicPr>
                      <p:cNvPr id="0" name="图片 3093"/>
                      <p:cNvPicPr/>
                      <p:nvPr/>
                    </p:nvPicPr>
                    <p:blipFill>
                      <a:blip r:embed="rId4"/>
                      <a:stretch>
                        <a:fillRect/>
                      </a:stretch>
                    </p:blipFill>
                    <p:spPr>
                      <a:xfrm>
                        <a:off x="468313" y="5108575"/>
                        <a:ext cx="8456612" cy="1225550"/>
                      </a:xfrm>
                      <a:prstGeom prst="rect">
                        <a:avLst/>
                      </a:prstGeom>
                      <a:noFill/>
                      <a:ln w="38100">
                        <a:noFill/>
                        <a:miter/>
                      </a:ln>
                    </p:spPr>
                  </p:pic>
                </p:oleObj>
              </mc:Fallback>
            </mc:AlternateContent>
          </a:graphicData>
        </a:graphic>
      </p:graphicFrame>
      <p:sp>
        <p:nvSpPr>
          <p:cNvPr id="19462" name="Rectangle 17"/>
          <p:cNvSpPr/>
          <p:nvPr/>
        </p:nvSpPr>
        <p:spPr>
          <a:xfrm>
            <a:off x="801688" y="4229100"/>
            <a:ext cx="60769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推广到高阶导数 </a:t>
            </a:r>
            <a:endParaRPr lang="zh-CN" altLang="en-US" sz="2400" dirty="0">
              <a:latin typeface="Times New Roman" panose="02020603050405020304" pitchFamily="18" charset="0"/>
              <a:ea typeface="楷体" panose="02010609060101010101" pitchFamily="49" charset="-122"/>
            </a:endParaRPr>
          </a:p>
        </p:txBody>
      </p:sp>
      <p:graphicFrame>
        <p:nvGraphicFramePr>
          <p:cNvPr id="8" name="Object 4"/>
          <p:cNvGraphicFramePr>
            <a:graphicFrameLocks noChangeAspect="1"/>
          </p:cNvGraphicFramePr>
          <p:nvPr/>
        </p:nvGraphicFramePr>
        <p:xfrm>
          <a:off x="2627313" y="1281113"/>
          <a:ext cx="4167187" cy="708025"/>
        </p:xfrm>
        <a:graphic>
          <a:graphicData uri="http://schemas.openxmlformats.org/presentationml/2006/ole">
            <mc:AlternateContent xmlns:mc="http://schemas.openxmlformats.org/markup-compatibility/2006">
              <mc:Choice xmlns:v="urn:schemas-microsoft-com:vml" Requires="v">
                <p:oleObj spid="_x0000_s3098" name="" r:id="rId5" imgW="1268095" imgH="215900" progId="Equation.DSMT4">
                  <p:embed/>
                </p:oleObj>
              </mc:Choice>
              <mc:Fallback>
                <p:oleObj name="" r:id="rId5" imgW="1268095" imgH="215900" progId="Equation.DSMT4">
                  <p:embed/>
                  <p:pic>
                    <p:nvPicPr>
                      <p:cNvPr id="0" name="图片 3097"/>
                      <p:cNvPicPr/>
                      <p:nvPr/>
                    </p:nvPicPr>
                    <p:blipFill>
                      <a:blip r:embed="rId6"/>
                      <a:stretch>
                        <a:fillRect/>
                      </a:stretch>
                    </p:blipFill>
                    <p:spPr>
                      <a:xfrm>
                        <a:off x="2627313" y="1281113"/>
                        <a:ext cx="4167187" cy="708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61" name="Object 11"/>
          <p:cNvGraphicFramePr>
            <a:graphicFrameLocks noChangeAspect="1"/>
          </p:cNvGraphicFramePr>
          <p:nvPr/>
        </p:nvGraphicFramePr>
        <p:xfrm>
          <a:off x="971550" y="3395663"/>
          <a:ext cx="7402513" cy="1441450"/>
        </p:xfrm>
        <a:graphic>
          <a:graphicData uri="http://schemas.openxmlformats.org/presentationml/2006/ole">
            <mc:AlternateContent xmlns:mc="http://schemas.openxmlformats.org/markup-compatibility/2006">
              <mc:Choice xmlns:v="urn:schemas-microsoft-com:vml" Requires="v">
                <p:oleObj spid="_x0000_s3091" name="" r:id="rId1" imgW="1942465" imgH="381000" progId="Equation.DSMT4">
                  <p:embed/>
                </p:oleObj>
              </mc:Choice>
              <mc:Fallback>
                <p:oleObj name="" r:id="rId1" imgW="1942465" imgH="381000" progId="Equation.DSMT4">
                  <p:embed/>
                  <p:pic>
                    <p:nvPicPr>
                      <p:cNvPr id="0" name="图片 3090"/>
                      <p:cNvPicPr/>
                      <p:nvPr/>
                    </p:nvPicPr>
                    <p:blipFill>
                      <a:blip r:embed="rId2"/>
                      <a:stretch>
                        <a:fillRect/>
                      </a:stretch>
                    </p:blipFill>
                    <p:spPr>
                      <a:xfrm>
                        <a:off x="971550" y="3395663"/>
                        <a:ext cx="7402513" cy="1441450"/>
                      </a:xfrm>
                      <a:prstGeom prst="rect">
                        <a:avLst/>
                      </a:prstGeom>
                      <a:noFill/>
                      <a:ln w="38100">
                        <a:noFill/>
                        <a:miter/>
                      </a:ln>
                    </p:spPr>
                  </p:pic>
                </p:oleObj>
              </mc:Fallback>
            </mc:AlternateContent>
          </a:graphicData>
        </a:graphic>
      </p:graphicFrame>
      <p:sp>
        <p:nvSpPr>
          <p:cNvPr id="11" name="Rectangle 3"/>
          <p:cNvSpPr txBox="1">
            <a:spLocks noChangeArrowheads="1"/>
          </p:cNvSpPr>
          <p:nvPr/>
        </p:nvSpPr>
        <p:spPr bwMode="auto">
          <a:xfrm>
            <a:off x="828675" y="2276475"/>
            <a:ext cx="4038600" cy="820738"/>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3</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、积分定理</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    </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graphicFrame>
        <p:nvGraphicFramePr>
          <p:cNvPr id="8" name="Object 4"/>
          <p:cNvGraphicFramePr>
            <a:graphicFrameLocks noChangeAspect="1"/>
          </p:cNvGraphicFramePr>
          <p:nvPr/>
        </p:nvGraphicFramePr>
        <p:xfrm>
          <a:off x="2744788" y="1109663"/>
          <a:ext cx="4232275" cy="719137"/>
        </p:xfrm>
        <a:graphic>
          <a:graphicData uri="http://schemas.openxmlformats.org/presentationml/2006/ole">
            <mc:AlternateContent xmlns:mc="http://schemas.openxmlformats.org/markup-compatibility/2006">
              <mc:Choice xmlns:v="urn:schemas-microsoft-com:vml" Requires="v">
                <p:oleObj spid="_x0000_s3093" name="" r:id="rId3" imgW="1268095" imgH="215900" progId="Equation.DSMT4">
                  <p:embed/>
                </p:oleObj>
              </mc:Choice>
              <mc:Fallback>
                <p:oleObj name="" r:id="rId3" imgW="1268095" imgH="215900" progId="Equation.DSMT4">
                  <p:embed/>
                  <p:pic>
                    <p:nvPicPr>
                      <p:cNvPr id="0" name="图片 3092"/>
                      <p:cNvPicPr/>
                      <p:nvPr/>
                    </p:nvPicPr>
                    <p:blipFill>
                      <a:blip r:embed="rId4"/>
                      <a:stretch>
                        <a:fillRect/>
                      </a:stretch>
                    </p:blipFill>
                    <p:spPr>
                      <a:xfrm>
                        <a:off x="2744788" y="1109663"/>
                        <a:ext cx="4232275" cy="7191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p:cNvSpPr>
          <p:nvPr>
            <p:ph idx="1"/>
          </p:nvPr>
        </p:nvSpPr>
        <p:spPr>
          <a:xfrm>
            <a:off x="1187450" y="909638"/>
            <a:ext cx="3889375" cy="574675"/>
          </a:xfrm>
        </p:spPr>
        <p:txBody>
          <a:bodyPr vert="horz" wrap="square" lIns="91440" tIns="45720" rIns="91440" bIns="45720" anchor="t" anchorCtr="0"/>
          <a:p>
            <a:pPr marL="0" indent="0" eaLnBrk="1" hangingPunct="1">
              <a:buNone/>
            </a:pPr>
            <a:r>
              <a:rPr lang="en-US" altLang="zh-CN" sz="2400" b="1" dirty="0">
                <a:latin typeface="Times New Roman" panose="02020603050405020304" pitchFamily="18" charset="0"/>
                <a:ea typeface="楷体" panose="02010609060101010101" pitchFamily="49" charset="-122"/>
              </a:rPr>
              <a:t>4</a:t>
            </a:r>
            <a:r>
              <a:rPr lang="zh-CN" altLang="en-US" sz="2400" b="1" dirty="0">
                <a:latin typeface="Times New Roman" panose="02020603050405020304" pitchFamily="18" charset="0"/>
                <a:ea typeface="楷体" panose="02010609060101010101" pitchFamily="49" charset="-122"/>
              </a:rPr>
              <a:t>、相似定理</a:t>
            </a:r>
            <a:endParaRPr lang="zh-CN" altLang="en-US" sz="2400" b="1" dirty="0">
              <a:latin typeface="Times New Roman" panose="02020603050405020304" pitchFamily="18" charset="0"/>
              <a:ea typeface="楷体" panose="02010609060101010101" pitchFamily="49" charset="-122"/>
            </a:endParaRPr>
          </a:p>
        </p:txBody>
      </p:sp>
      <p:graphicFrame>
        <p:nvGraphicFramePr>
          <p:cNvPr id="22531" name="Object 4"/>
          <p:cNvGraphicFramePr>
            <a:graphicFrameLocks noChangeAspect="1"/>
          </p:cNvGraphicFramePr>
          <p:nvPr/>
        </p:nvGraphicFramePr>
        <p:xfrm>
          <a:off x="2843213" y="1443038"/>
          <a:ext cx="3927475" cy="906462"/>
        </p:xfrm>
        <a:graphic>
          <a:graphicData uri="http://schemas.openxmlformats.org/presentationml/2006/ole">
            <mc:AlternateContent xmlns:mc="http://schemas.openxmlformats.org/markup-compatibility/2006">
              <mc:Choice xmlns:v="urn:schemas-microsoft-com:vml" Requires="v">
                <p:oleObj spid="_x0000_s3090" name="" r:id="rId1" imgW="1522730" imgH="355600" progId="Equation.DSMT4">
                  <p:embed/>
                </p:oleObj>
              </mc:Choice>
              <mc:Fallback>
                <p:oleObj name="" r:id="rId1" imgW="1522730" imgH="355600" progId="Equation.DSMT4">
                  <p:embed/>
                  <p:pic>
                    <p:nvPicPr>
                      <p:cNvPr id="0" name="图片 3089"/>
                      <p:cNvPicPr/>
                      <p:nvPr/>
                    </p:nvPicPr>
                    <p:blipFill>
                      <a:blip r:embed="rId2"/>
                      <a:stretch>
                        <a:fillRect/>
                      </a:stretch>
                    </p:blipFill>
                    <p:spPr>
                      <a:xfrm>
                        <a:off x="2843213" y="1443038"/>
                        <a:ext cx="3927475" cy="906462"/>
                      </a:xfrm>
                      <a:prstGeom prst="rect">
                        <a:avLst/>
                      </a:prstGeom>
                      <a:noFill/>
                      <a:ln w="38100">
                        <a:noFill/>
                        <a:miter/>
                      </a:ln>
                    </p:spPr>
                  </p:pic>
                </p:oleObj>
              </mc:Fallback>
            </mc:AlternateContent>
          </a:graphicData>
        </a:graphic>
      </p:graphicFrame>
      <p:graphicFrame>
        <p:nvGraphicFramePr>
          <p:cNvPr id="20484" name="Object 9"/>
          <p:cNvGraphicFramePr>
            <a:graphicFrameLocks noChangeAspect="1"/>
          </p:cNvGraphicFramePr>
          <p:nvPr/>
        </p:nvGraphicFramePr>
        <p:xfrm>
          <a:off x="2079625" y="3451225"/>
          <a:ext cx="5289550" cy="611188"/>
        </p:xfrm>
        <a:graphic>
          <a:graphicData uri="http://schemas.openxmlformats.org/presentationml/2006/ole">
            <mc:AlternateContent xmlns:mc="http://schemas.openxmlformats.org/markup-compatibility/2006">
              <mc:Choice xmlns:v="urn:schemas-microsoft-com:vml" Requires="v">
                <p:oleObj spid="_x0000_s3096" name="" r:id="rId3" imgW="1826260" imgH="215900" progId="Equation.DSMT4">
                  <p:embed/>
                </p:oleObj>
              </mc:Choice>
              <mc:Fallback>
                <p:oleObj name="" r:id="rId3" imgW="1826260" imgH="215900" progId="Equation.DSMT4">
                  <p:embed/>
                  <p:pic>
                    <p:nvPicPr>
                      <p:cNvPr id="0" name="图片 3095"/>
                      <p:cNvPicPr/>
                      <p:nvPr/>
                    </p:nvPicPr>
                    <p:blipFill>
                      <a:blip r:embed="rId4"/>
                      <a:stretch>
                        <a:fillRect/>
                      </a:stretch>
                    </p:blipFill>
                    <p:spPr>
                      <a:xfrm>
                        <a:off x="2079625" y="3451225"/>
                        <a:ext cx="5289550" cy="611188"/>
                      </a:xfrm>
                      <a:prstGeom prst="rect">
                        <a:avLst/>
                      </a:prstGeom>
                      <a:noFill/>
                      <a:ln w="38100">
                        <a:noFill/>
                        <a:miter/>
                      </a:ln>
                    </p:spPr>
                  </p:pic>
                </p:oleObj>
              </mc:Fallback>
            </mc:AlternateContent>
          </a:graphicData>
        </a:graphic>
      </p:graphicFrame>
      <p:graphicFrame>
        <p:nvGraphicFramePr>
          <p:cNvPr id="20485" name="Object 14"/>
          <p:cNvGraphicFramePr>
            <a:graphicFrameLocks noChangeAspect="1"/>
          </p:cNvGraphicFramePr>
          <p:nvPr/>
        </p:nvGraphicFramePr>
        <p:xfrm>
          <a:off x="1966913" y="5329238"/>
          <a:ext cx="5514975" cy="631825"/>
        </p:xfrm>
        <a:graphic>
          <a:graphicData uri="http://schemas.openxmlformats.org/presentationml/2006/ole">
            <mc:AlternateContent xmlns:mc="http://schemas.openxmlformats.org/markup-compatibility/2006">
              <mc:Choice xmlns:v="urn:schemas-microsoft-com:vml" Requires="v">
                <p:oleObj spid="_x0000_s3095" name="" r:id="rId5" imgW="1889760" imgH="215900" progId="Equation.DSMT4">
                  <p:embed/>
                </p:oleObj>
              </mc:Choice>
              <mc:Fallback>
                <p:oleObj name="" r:id="rId5" imgW="1889760" imgH="215900" progId="Equation.DSMT4">
                  <p:embed/>
                  <p:pic>
                    <p:nvPicPr>
                      <p:cNvPr id="0" name="图片 3094"/>
                      <p:cNvPicPr/>
                      <p:nvPr/>
                    </p:nvPicPr>
                    <p:blipFill>
                      <a:blip r:embed="rId6"/>
                      <a:stretch>
                        <a:fillRect/>
                      </a:stretch>
                    </p:blipFill>
                    <p:spPr>
                      <a:xfrm>
                        <a:off x="1966913" y="5329238"/>
                        <a:ext cx="5514975" cy="631825"/>
                      </a:xfrm>
                      <a:prstGeom prst="rect">
                        <a:avLst/>
                      </a:prstGeom>
                      <a:noFill/>
                      <a:ln w="38100">
                        <a:noFill/>
                        <a:miter/>
                      </a:ln>
                    </p:spPr>
                  </p:pic>
                </p:oleObj>
              </mc:Fallback>
            </mc:AlternateContent>
          </a:graphicData>
        </a:graphic>
      </p:graphicFrame>
      <p:sp>
        <p:nvSpPr>
          <p:cNvPr id="12" name="Rectangle 3"/>
          <p:cNvSpPr txBox="1">
            <a:spLocks noChangeArrowheads="1"/>
          </p:cNvSpPr>
          <p:nvPr/>
        </p:nvSpPr>
        <p:spPr bwMode="auto">
          <a:xfrm>
            <a:off x="1109663" y="2752725"/>
            <a:ext cx="4038600" cy="820738"/>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5</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、位移定理</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
        <p:nvSpPr>
          <p:cNvPr id="13" name="Rectangle 3"/>
          <p:cNvSpPr txBox="1">
            <a:spLocks noChangeArrowheads="1"/>
          </p:cNvSpPr>
          <p:nvPr/>
        </p:nvSpPr>
        <p:spPr bwMode="auto">
          <a:xfrm>
            <a:off x="1116013" y="4508500"/>
            <a:ext cx="4038600" cy="820738"/>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6</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、延迟定理</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graphicFrame>
        <p:nvGraphicFramePr>
          <p:cNvPr id="22536" name="Object 4"/>
          <p:cNvGraphicFramePr>
            <a:graphicFrameLocks noChangeAspect="1"/>
          </p:cNvGraphicFramePr>
          <p:nvPr/>
        </p:nvGraphicFramePr>
        <p:xfrm>
          <a:off x="3135313" y="165100"/>
          <a:ext cx="4230687" cy="719138"/>
        </p:xfrm>
        <a:graphic>
          <a:graphicData uri="http://schemas.openxmlformats.org/presentationml/2006/ole">
            <mc:AlternateContent xmlns:mc="http://schemas.openxmlformats.org/markup-compatibility/2006">
              <mc:Choice xmlns:v="urn:schemas-microsoft-com:vml" Requires="v">
                <p:oleObj spid="_x0000_s3097" name="" r:id="rId7" imgW="1268095" imgH="215900" progId="Equation.DSMT4">
                  <p:embed/>
                </p:oleObj>
              </mc:Choice>
              <mc:Fallback>
                <p:oleObj name="" r:id="rId7" imgW="1268095" imgH="215900" progId="Equation.DSMT4">
                  <p:embed/>
                  <p:pic>
                    <p:nvPicPr>
                      <p:cNvPr id="0" name="图片 3096"/>
                      <p:cNvPicPr/>
                      <p:nvPr/>
                    </p:nvPicPr>
                    <p:blipFill>
                      <a:blip r:embed="rId8"/>
                      <a:stretch>
                        <a:fillRect/>
                      </a:stretch>
                    </p:blipFill>
                    <p:spPr>
                      <a:xfrm>
                        <a:off x="3135313" y="165100"/>
                        <a:ext cx="4230687" cy="7191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2"/>
          <p:cNvSpPr/>
          <p:nvPr/>
        </p:nvSpPr>
        <p:spPr>
          <a:xfrm>
            <a:off x="1763713" y="2201863"/>
            <a:ext cx="46482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若                     ，                    ，则</a:t>
            </a:r>
            <a:endParaRPr lang="zh-CN" altLang="en-US" sz="2400" dirty="0">
              <a:latin typeface="Times New Roman" panose="02020603050405020304" pitchFamily="18" charset="0"/>
              <a:ea typeface="楷体" panose="02010609060101010101" pitchFamily="49" charset="-122"/>
            </a:endParaRPr>
          </a:p>
        </p:txBody>
      </p:sp>
      <p:sp>
        <p:nvSpPr>
          <p:cNvPr id="23555" name="Rectangle 3"/>
          <p:cNvSpPr>
            <a:spLocks noGrp="1"/>
          </p:cNvSpPr>
          <p:nvPr>
            <p:ph idx="1"/>
          </p:nvPr>
        </p:nvSpPr>
        <p:spPr>
          <a:xfrm>
            <a:off x="1042988" y="1268413"/>
            <a:ext cx="7643812" cy="647700"/>
          </a:xfrm>
        </p:spPr>
        <p:txBody>
          <a:bodyPr vert="horz" wrap="square" lIns="91440" tIns="45720" rIns="91440" bIns="45720" anchor="t" anchorCtr="0"/>
          <a:p>
            <a:pPr eaLnBrk="1" hangingPunct="1">
              <a:buNone/>
            </a:pPr>
            <a:r>
              <a:rPr lang="en-US" altLang="zh-CN" sz="2400" b="1" dirty="0">
                <a:latin typeface="Times New Roman" panose="02020603050405020304" pitchFamily="18" charset="0"/>
                <a:ea typeface="楷体" panose="02010609060101010101" pitchFamily="49" charset="-122"/>
              </a:rPr>
              <a:t>  7</a:t>
            </a:r>
            <a:r>
              <a:rPr lang="zh-CN" altLang="en-US" sz="2400" b="1" dirty="0">
                <a:latin typeface="Times New Roman" panose="02020603050405020304" pitchFamily="18" charset="0"/>
                <a:ea typeface="楷体" panose="02010609060101010101" pitchFamily="49" charset="-122"/>
              </a:rPr>
              <a:t>、卷积定理</a:t>
            </a:r>
            <a:r>
              <a:rPr lang="zh-CN" altLang="en-US" sz="2400" dirty="0">
                <a:latin typeface="Times New Roman" panose="02020603050405020304" pitchFamily="18" charset="0"/>
                <a:ea typeface="楷体" panose="02010609060101010101" pitchFamily="49" charset="-122"/>
              </a:rPr>
              <a:t>  </a:t>
            </a:r>
            <a:endParaRPr lang="zh-CN" altLang="en-US" sz="2400" dirty="0">
              <a:latin typeface="Times New Roman" panose="02020603050405020304" pitchFamily="18" charset="0"/>
              <a:ea typeface="楷体" panose="02010609060101010101" pitchFamily="49" charset="-122"/>
            </a:endParaRPr>
          </a:p>
        </p:txBody>
      </p:sp>
      <p:graphicFrame>
        <p:nvGraphicFramePr>
          <p:cNvPr id="23556" name="Object 4"/>
          <p:cNvGraphicFramePr>
            <a:graphicFrameLocks noChangeAspect="1"/>
          </p:cNvGraphicFramePr>
          <p:nvPr/>
        </p:nvGraphicFramePr>
        <p:xfrm>
          <a:off x="2166938" y="2133600"/>
          <a:ext cx="1612900" cy="542925"/>
        </p:xfrm>
        <a:graphic>
          <a:graphicData uri="http://schemas.openxmlformats.org/presentationml/2006/ole">
            <mc:AlternateContent xmlns:mc="http://schemas.openxmlformats.org/markup-compatibility/2006">
              <mc:Choice xmlns:v="urn:schemas-microsoft-com:vml" Requires="v">
                <p:oleObj spid="_x0000_s3092" name="" r:id="rId1" imgW="647700" imgH="215900" progId="Equation.DSMT4">
                  <p:embed/>
                </p:oleObj>
              </mc:Choice>
              <mc:Fallback>
                <p:oleObj name="" r:id="rId1" imgW="647700" imgH="215900" progId="Equation.DSMT4">
                  <p:embed/>
                  <p:pic>
                    <p:nvPicPr>
                      <p:cNvPr id="0" name="图片 3091"/>
                      <p:cNvPicPr/>
                      <p:nvPr/>
                    </p:nvPicPr>
                    <p:blipFill>
                      <a:blip r:embed="rId2"/>
                      <a:stretch>
                        <a:fillRect/>
                      </a:stretch>
                    </p:blipFill>
                    <p:spPr>
                      <a:xfrm>
                        <a:off x="2166938" y="2133600"/>
                        <a:ext cx="1612900" cy="542925"/>
                      </a:xfrm>
                      <a:prstGeom prst="rect">
                        <a:avLst/>
                      </a:prstGeom>
                      <a:noFill/>
                      <a:ln w="38100">
                        <a:noFill/>
                        <a:miter/>
                      </a:ln>
                    </p:spPr>
                  </p:pic>
                </p:oleObj>
              </mc:Fallback>
            </mc:AlternateContent>
          </a:graphicData>
        </a:graphic>
      </p:graphicFrame>
      <p:graphicFrame>
        <p:nvGraphicFramePr>
          <p:cNvPr id="23557" name="Object 9"/>
          <p:cNvGraphicFramePr>
            <a:graphicFrameLocks noChangeAspect="1"/>
          </p:cNvGraphicFramePr>
          <p:nvPr/>
        </p:nvGraphicFramePr>
        <p:xfrm>
          <a:off x="3943350" y="2147888"/>
          <a:ext cx="1708150" cy="541337"/>
        </p:xfrm>
        <a:graphic>
          <a:graphicData uri="http://schemas.openxmlformats.org/presentationml/2006/ole">
            <mc:AlternateContent xmlns:mc="http://schemas.openxmlformats.org/markup-compatibility/2006">
              <mc:Choice xmlns:v="urn:schemas-microsoft-com:vml" Requires="v">
                <p:oleObj spid="_x0000_s3100" name="" r:id="rId3" imgW="673100" imgH="215900" progId="Equation.DSMT4">
                  <p:embed/>
                </p:oleObj>
              </mc:Choice>
              <mc:Fallback>
                <p:oleObj name="" r:id="rId3" imgW="673100" imgH="215900" progId="Equation.DSMT4">
                  <p:embed/>
                  <p:pic>
                    <p:nvPicPr>
                      <p:cNvPr id="0" name="图片 3099"/>
                      <p:cNvPicPr/>
                      <p:nvPr/>
                    </p:nvPicPr>
                    <p:blipFill>
                      <a:blip r:embed="rId4"/>
                      <a:stretch>
                        <a:fillRect/>
                      </a:stretch>
                    </p:blipFill>
                    <p:spPr>
                      <a:xfrm>
                        <a:off x="3943350" y="2147888"/>
                        <a:ext cx="1708150" cy="541337"/>
                      </a:xfrm>
                      <a:prstGeom prst="rect">
                        <a:avLst/>
                      </a:prstGeom>
                      <a:noFill/>
                      <a:ln w="38100">
                        <a:noFill/>
                        <a:miter/>
                      </a:ln>
                    </p:spPr>
                  </p:pic>
                </p:oleObj>
              </mc:Fallback>
            </mc:AlternateContent>
          </a:graphicData>
        </a:graphic>
      </p:graphicFrame>
      <p:graphicFrame>
        <p:nvGraphicFramePr>
          <p:cNvPr id="23558" name="Object 14"/>
          <p:cNvGraphicFramePr>
            <a:graphicFrameLocks noChangeAspect="1"/>
          </p:cNvGraphicFramePr>
          <p:nvPr/>
        </p:nvGraphicFramePr>
        <p:xfrm>
          <a:off x="3168650" y="3178175"/>
          <a:ext cx="3203575" cy="541338"/>
        </p:xfrm>
        <a:graphic>
          <a:graphicData uri="http://schemas.openxmlformats.org/presentationml/2006/ole">
            <mc:AlternateContent xmlns:mc="http://schemas.openxmlformats.org/markup-compatibility/2006">
              <mc:Choice xmlns:v="urn:schemas-microsoft-com:vml" Requires="v">
                <p:oleObj spid="_x0000_s3101" name="" r:id="rId5" imgW="1282700" imgH="215900" progId="Equation.DSMT4">
                  <p:embed/>
                </p:oleObj>
              </mc:Choice>
              <mc:Fallback>
                <p:oleObj name="" r:id="rId5" imgW="1282700" imgH="215900" progId="Equation.DSMT4">
                  <p:embed/>
                  <p:pic>
                    <p:nvPicPr>
                      <p:cNvPr id="0" name="图片 3100"/>
                      <p:cNvPicPr/>
                      <p:nvPr/>
                    </p:nvPicPr>
                    <p:blipFill>
                      <a:blip r:embed="rId6"/>
                      <a:stretch>
                        <a:fillRect/>
                      </a:stretch>
                    </p:blipFill>
                    <p:spPr>
                      <a:xfrm>
                        <a:off x="3168650" y="3178175"/>
                        <a:ext cx="3203575" cy="541338"/>
                      </a:xfrm>
                      <a:prstGeom prst="rect">
                        <a:avLst/>
                      </a:prstGeom>
                      <a:noFill/>
                      <a:ln w="38100">
                        <a:noFill/>
                        <a:miter/>
                      </a:ln>
                    </p:spPr>
                  </p:pic>
                </p:oleObj>
              </mc:Fallback>
            </mc:AlternateContent>
          </a:graphicData>
        </a:graphic>
      </p:graphicFrame>
      <p:graphicFrame>
        <p:nvGraphicFramePr>
          <p:cNvPr id="23559" name="Object 19"/>
          <p:cNvGraphicFramePr>
            <a:graphicFrameLocks noChangeAspect="1"/>
          </p:cNvGraphicFramePr>
          <p:nvPr/>
        </p:nvGraphicFramePr>
        <p:xfrm>
          <a:off x="2555875" y="4725988"/>
          <a:ext cx="4283075" cy="701675"/>
        </p:xfrm>
        <a:graphic>
          <a:graphicData uri="http://schemas.openxmlformats.org/presentationml/2006/ole">
            <mc:AlternateContent xmlns:mc="http://schemas.openxmlformats.org/markup-compatibility/2006">
              <mc:Choice xmlns:v="urn:schemas-microsoft-com:vml" Requires="v">
                <p:oleObj spid="_x0000_s3099" name="" r:id="rId7" imgW="1689100" imgH="279400" progId="Equation.DSMT4">
                  <p:embed/>
                </p:oleObj>
              </mc:Choice>
              <mc:Fallback>
                <p:oleObj name="" r:id="rId7" imgW="1689100" imgH="279400" progId="Equation.DSMT4">
                  <p:embed/>
                  <p:pic>
                    <p:nvPicPr>
                      <p:cNvPr id="0" name="图片 3098"/>
                      <p:cNvPicPr/>
                      <p:nvPr/>
                    </p:nvPicPr>
                    <p:blipFill>
                      <a:blip r:embed="rId8"/>
                      <a:stretch>
                        <a:fillRect/>
                      </a:stretch>
                    </p:blipFill>
                    <p:spPr>
                      <a:xfrm>
                        <a:off x="2555875" y="4725988"/>
                        <a:ext cx="4283075" cy="701675"/>
                      </a:xfrm>
                      <a:prstGeom prst="rect">
                        <a:avLst/>
                      </a:prstGeom>
                      <a:noFill/>
                      <a:ln w="38100">
                        <a:noFill/>
                        <a:miter/>
                      </a:ln>
                    </p:spPr>
                  </p:pic>
                </p:oleObj>
              </mc:Fallback>
            </mc:AlternateContent>
          </a:graphicData>
        </a:graphic>
      </p:graphicFrame>
      <p:sp>
        <p:nvSpPr>
          <p:cNvPr id="23560" name="Rectangle 21"/>
          <p:cNvSpPr/>
          <p:nvPr/>
        </p:nvSpPr>
        <p:spPr>
          <a:xfrm>
            <a:off x="1763713" y="3975100"/>
            <a:ext cx="8001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其中</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a:spLocks noGrp="1"/>
          </p:cNvSpPr>
          <p:nvPr>
            <p:ph idx="1"/>
          </p:nvPr>
        </p:nvSpPr>
        <p:spPr>
          <a:xfrm>
            <a:off x="971550" y="1528763"/>
            <a:ext cx="7272338" cy="3052762"/>
          </a:xfrm>
        </p:spPr>
        <p:txBody>
          <a:bodyPr vert="horz" wrap="square" lIns="91440" tIns="45720" rIns="91440" bIns="45720" anchor="t" anchorCtr="0"/>
          <a:p>
            <a:pPr marL="0" indent="457200" algn="just" eaLnBrk="1" hangingPunct="1">
              <a:spcBef>
                <a:spcPts val="1200"/>
              </a:spcBef>
              <a:buNone/>
            </a:pPr>
            <a:r>
              <a:rPr lang="zh-CN" altLang="en-US" sz="2400" dirty="0">
                <a:latin typeface="Times New Roman" panose="02020603050405020304" pitchFamily="18" charset="0"/>
                <a:ea typeface="楷体" panose="02010609060101010101" pitchFamily="49" charset="-122"/>
              </a:rPr>
              <a:t>拉普拉斯变换主要用于</a:t>
            </a:r>
            <a:r>
              <a:rPr lang="zh-CN" altLang="en-US" sz="2400" b="1" dirty="0">
                <a:solidFill>
                  <a:srgbClr val="0000FF"/>
                </a:solidFill>
                <a:latin typeface="Times New Roman" panose="02020603050405020304" pitchFamily="18" charset="0"/>
                <a:ea typeface="楷体" panose="02010609060101010101" pitchFamily="49" charset="-122"/>
              </a:rPr>
              <a:t>求解线性微分方程（或积分方程）</a:t>
            </a:r>
            <a:r>
              <a:rPr lang="zh-CN" altLang="en-US" sz="2400" dirty="0">
                <a:latin typeface="Times New Roman" panose="02020603050405020304" pitchFamily="18" charset="0"/>
                <a:ea typeface="楷体" panose="02010609060101010101" pitchFamily="49" charset="-122"/>
              </a:rPr>
              <a:t>。经过变换，原函数所遵从的微分（或）积分方程变换成像函数所遵从的代数方程，代数方程比较容易求解。但是解出像函数后还必须回到原函数，这才是所求的解。</a:t>
            </a:r>
            <a:endParaRPr lang="en-US" altLang="zh-CN" sz="2400" dirty="0">
              <a:latin typeface="Times New Roman" panose="02020603050405020304" pitchFamily="18" charset="0"/>
              <a:ea typeface="楷体" panose="02010609060101010101" pitchFamily="49" charset="-122"/>
            </a:endParaRPr>
          </a:p>
          <a:p>
            <a:pPr marL="0" indent="457200" algn="just" eaLnBrk="1" hangingPunct="1">
              <a:spcBef>
                <a:spcPts val="1200"/>
              </a:spcBef>
              <a:buNone/>
            </a:pPr>
            <a:r>
              <a:rPr lang="zh-CN" altLang="en-US" sz="2400" dirty="0">
                <a:latin typeface="Times New Roman" panose="02020603050405020304" pitchFamily="18" charset="0"/>
                <a:ea typeface="楷体" panose="02010609060101010101" pitchFamily="49" charset="-122"/>
              </a:rPr>
              <a:t>本节主要讲由像函数怎样求原函数，这个过程叫反演。</a:t>
            </a:r>
            <a:endParaRPr lang="zh-CN" altLang="en-US" sz="2400" dirty="0">
              <a:latin typeface="Times New Roman" panose="02020603050405020304" pitchFamily="18" charset="0"/>
              <a:ea typeface="楷体" panose="02010609060101010101" pitchFamily="49" charset="-122"/>
            </a:endParaRPr>
          </a:p>
        </p:txBody>
      </p:sp>
      <p:sp>
        <p:nvSpPr>
          <p:cNvPr id="24579" name="Rectangle 4"/>
          <p:cNvSpPr>
            <a:spLocks noGrp="1"/>
          </p:cNvSpPr>
          <p:nvPr>
            <p:ph type="title"/>
          </p:nvPr>
        </p:nvSpPr>
        <p:spPr>
          <a:xfrm>
            <a:off x="457200" y="404813"/>
            <a:ext cx="8291513" cy="1143000"/>
          </a:xfrm>
        </p:spPr>
        <p:txBody>
          <a:bodyPr vert="horz" wrap="square" lIns="91440" tIns="45720" rIns="91440" bIns="45720" anchor="ctr" anchorCtr="0"/>
          <a:p>
            <a:pPr eaLnBrk="1" hangingPunct="1"/>
            <a:r>
              <a:rPr lang="zh-CN" altLang="en-US" sz="3200" dirty="0">
                <a:latin typeface="Times New Roman" panose="02020603050405020304" pitchFamily="18" charset="0"/>
                <a:ea typeface="楷体" panose="02010609060101010101" pitchFamily="49" charset="-122"/>
              </a:rPr>
              <a:t>第二节 拉普拉斯变换的反演</a:t>
            </a:r>
            <a:endParaRPr lang="zh-CN" altLang="en-US" sz="3200" dirty="0">
              <a:latin typeface="Times New Roman" panose="02020603050405020304" pitchFamily="18" charset="0"/>
              <a:ea typeface="楷体" panose="02010609060101010101" pitchFamily="49" charset="-122"/>
            </a:endParaRPr>
          </a:p>
        </p:txBody>
      </p:sp>
      <p:sp>
        <p:nvSpPr>
          <p:cNvPr id="4" name="Rectangle 3"/>
          <p:cNvSpPr txBox="1">
            <a:spLocks noChangeArrowheads="1"/>
          </p:cNvSpPr>
          <p:nvPr/>
        </p:nvSpPr>
        <p:spPr bwMode="auto">
          <a:xfrm>
            <a:off x="971550" y="5084763"/>
            <a:ext cx="7272338" cy="1252538"/>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457200" algn="just"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如果像函数是有理分式，只要把它分解成分项分式，然后利用拉普拉斯变换的基本公式，就能得到相应的原函数。</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
        <p:nvSpPr>
          <p:cNvPr id="17413" name="Rectangle 4"/>
          <p:cNvSpPr/>
          <p:nvPr/>
        </p:nvSpPr>
        <p:spPr>
          <a:xfrm>
            <a:off x="511175" y="4575175"/>
            <a:ext cx="6653213" cy="725488"/>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Times New Roman" panose="02020603050405020304" pitchFamily="18" charset="0"/>
                <a:ea typeface="楷体" panose="02010609060101010101" pitchFamily="49" charset="-122"/>
              </a:rPr>
              <a:t>（一）有理分式反演法</a:t>
            </a:r>
            <a:endParaRPr lang="zh-CN" altLang="en-US" sz="2400" b="1"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3"/>
                                        </p:tgtEl>
                                        <p:attrNameLst>
                                          <p:attrName>style.visibility</p:attrName>
                                        </p:attrNameLst>
                                      </p:cBhvr>
                                      <p:to>
                                        <p:strVal val="visible"/>
                                      </p:to>
                                    </p:set>
                                    <p:animEffect transition="in" filter="fade">
                                      <p:cBhvr>
                                        <p:cTn id="10"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4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3" name="Rectangle 3"/>
          <p:cNvSpPr>
            <a:spLocks noGrp="1"/>
          </p:cNvSpPr>
          <p:nvPr>
            <p:ph idx="1"/>
          </p:nvPr>
        </p:nvSpPr>
        <p:spPr>
          <a:xfrm>
            <a:off x="1042988" y="1816100"/>
            <a:ext cx="7643812" cy="676275"/>
          </a:xfrm>
        </p:spPr>
        <p:txBody>
          <a:bodyPr vert="horz" wrap="square" lIns="91440" tIns="45720" rIns="91440" bIns="45720" anchor="t" anchorCtr="0"/>
          <a:p>
            <a:pPr marL="0" indent="0" eaLnBrk="1" hangingPunct="1">
              <a:buNone/>
            </a:pPr>
            <a:r>
              <a:rPr lang="zh-CN" altLang="en-US" sz="2400" b="1" dirty="0">
                <a:latin typeface="Times New Roman" panose="02020603050405020304" pitchFamily="18" charset="0"/>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先将它分解成分项分式</a:t>
            </a:r>
            <a:endParaRPr lang="zh-CN" altLang="en-US" sz="2400" dirty="0">
              <a:latin typeface="Times New Roman" panose="02020603050405020304" pitchFamily="18" charset="0"/>
              <a:ea typeface="楷体" panose="02010609060101010101" pitchFamily="49" charset="-122"/>
            </a:endParaRPr>
          </a:p>
        </p:txBody>
      </p:sp>
      <p:grpSp>
        <p:nvGrpSpPr>
          <p:cNvPr id="25603" name="组合 1"/>
          <p:cNvGrpSpPr/>
          <p:nvPr/>
        </p:nvGrpSpPr>
        <p:grpSpPr>
          <a:xfrm>
            <a:off x="1065213" y="684213"/>
            <a:ext cx="5965825" cy="944562"/>
            <a:chOff x="1065213" y="324290"/>
            <a:chExt cx="5965095" cy="944470"/>
          </a:xfrm>
        </p:grpSpPr>
        <p:sp>
          <p:nvSpPr>
            <p:cNvPr id="25605" name="Rectangle 4"/>
            <p:cNvSpPr/>
            <p:nvPr/>
          </p:nvSpPr>
          <p:spPr>
            <a:xfrm>
              <a:off x="1065213" y="535930"/>
              <a:ext cx="5965095" cy="4616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1 </a:t>
              </a:r>
              <a:r>
                <a:rPr lang="zh-CN" altLang="en-US" sz="2400" b="1"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                                             的原函数</a:t>
              </a: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25606" name="Object 6"/>
            <p:cNvGraphicFramePr>
              <a:graphicFrameLocks noChangeAspect="1"/>
            </p:cNvGraphicFramePr>
            <p:nvPr/>
          </p:nvGraphicFramePr>
          <p:xfrm>
            <a:off x="2126293" y="324290"/>
            <a:ext cx="3381811" cy="944470"/>
          </p:xfrm>
          <a:graphic>
            <a:graphicData uri="http://schemas.openxmlformats.org/presentationml/2006/ole">
              <mc:AlternateContent xmlns:mc="http://schemas.openxmlformats.org/markup-compatibility/2006">
                <mc:Choice xmlns:v="urn:schemas-microsoft-com:vml" Requires="v">
                  <p:oleObj spid="_x0000_s3113" name="" r:id="rId1" imgW="1409065" imgH="393700" progId="Equation.DSMT4">
                    <p:embed/>
                  </p:oleObj>
                </mc:Choice>
                <mc:Fallback>
                  <p:oleObj name="" r:id="rId1" imgW="1409065" imgH="393700" progId="Equation.DSMT4">
                    <p:embed/>
                    <p:pic>
                      <p:nvPicPr>
                        <p:cNvPr id="0" name="图片 3112"/>
                        <p:cNvPicPr/>
                        <p:nvPr/>
                      </p:nvPicPr>
                      <p:blipFill>
                        <a:blip r:embed="rId2"/>
                        <a:stretch>
                          <a:fillRect/>
                        </a:stretch>
                      </p:blipFill>
                      <p:spPr>
                        <a:xfrm>
                          <a:off x="2126293" y="324290"/>
                          <a:ext cx="3381811" cy="944470"/>
                        </a:xfrm>
                        <a:prstGeom prst="rect">
                          <a:avLst/>
                        </a:prstGeom>
                        <a:noFill/>
                        <a:ln w="38100">
                          <a:noFill/>
                          <a:miter/>
                        </a:ln>
                      </p:spPr>
                    </p:pic>
                  </p:oleObj>
                </mc:Fallback>
              </mc:AlternateContent>
            </a:graphicData>
          </a:graphic>
        </p:graphicFrame>
      </p:grpSp>
      <p:graphicFrame>
        <p:nvGraphicFramePr>
          <p:cNvPr id="312328" name="Object 8"/>
          <p:cNvGraphicFramePr>
            <a:graphicFrameLocks noChangeAspect="1"/>
          </p:cNvGraphicFramePr>
          <p:nvPr/>
        </p:nvGraphicFramePr>
        <p:xfrm>
          <a:off x="2160588" y="2468563"/>
          <a:ext cx="5578475" cy="3627437"/>
        </p:xfrm>
        <a:graphic>
          <a:graphicData uri="http://schemas.openxmlformats.org/presentationml/2006/ole">
            <mc:AlternateContent xmlns:mc="http://schemas.openxmlformats.org/markup-compatibility/2006">
              <mc:Choice xmlns:v="urn:schemas-microsoft-com:vml" Requires="v">
                <p:oleObj spid="_x0000_s3117" name="" r:id="rId3" imgW="2324100" imgH="1511300" progId="Equation.DSMT4">
                  <p:embed/>
                </p:oleObj>
              </mc:Choice>
              <mc:Fallback>
                <p:oleObj name="" r:id="rId3" imgW="2324100" imgH="1511300" progId="Equation.DSMT4">
                  <p:embed/>
                  <p:pic>
                    <p:nvPicPr>
                      <p:cNvPr id="0" name="图片 3116"/>
                      <p:cNvPicPr/>
                      <p:nvPr/>
                    </p:nvPicPr>
                    <p:blipFill>
                      <a:blip r:embed="rId4"/>
                      <a:stretch>
                        <a:fillRect/>
                      </a:stretch>
                    </p:blipFill>
                    <p:spPr>
                      <a:xfrm>
                        <a:off x="2160588" y="2468563"/>
                        <a:ext cx="5578475" cy="36274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2323">
                                            <p:txEl>
                                              <p:charRg st="0" end="13"/>
                                            </p:txEl>
                                          </p:spTgt>
                                        </p:tgtEl>
                                        <p:attrNameLst>
                                          <p:attrName>style.visibility</p:attrName>
                                        </p:attrNameLst>
                                      </p:cBhvr>
                                      <p:to>
                                        <p:strVal val="visible"/>
                                      </p:to>
                                    </p:set>
                                    <p:animEffect transition="in" filter="fade">
                                      <p:cBhvr>
                                        <p:cTn id="7" dur="500"/>
                                        <p:tgtEl>
                                          <p:spTgt spid="312323">
                                            <p:txEl>
                                              <p:charRg st="0"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2328"/>
                                        </p:tgtEl>
                                        <p:attrNameLst>
                                          <p:attrName>style.visibility</p:attrName>
                                        </p:attrNameLst>
                                      </p:cBhvr>
                                      <p:to>
                                        <p:strVal val="visible"/>
                                      </p:to>
                                    </p:set>
                                    <p:animEffect transition="in" filter="fade">
                                      <p:cBhvr>
                                        <p:cTn id="10" dur="500"/>
                                        <p:tgtEl>
                                          <p:spTgt spid="312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a:spLocks noGrp="1"/>
          </p:cNvSpPr>
          <p:nvPr>
            <p:ph idx="1"/>
          </p:nvPr>
        </p:nvSpPr>
        <p:spPr>
          <a:xfrm>
            <a:off x="1214438" y="1339850"/>
            <a:ext cx="6813550" cy="2449513"/>
          </a:xfrm>
        </p:spPr>
        <p:txBody>
          <a:bodyPr vert="horz" wrap="square" lIns="91440" tIns="45720" rIns="91440" bIns="45720" anchor="t" anchorCtr="0"/>
          <a:p>
            <a:pPr marL="0" indent="0" eaLnBrk="1" hangingPunct="1">
              <a:lnSpc>
                <a:spcPct val="120000"/>
              </a:lnSpc>
              <a:buNone/>
            </a:pPr>
            <a:r>
              <a:rPr lang="zh-CN" altLang="en-US" sz="2400" dirty="0">
                <a:latin typeface="Times New Roman" panose="02020603050405020304" pitchFamily="18" charset="0"/>
                <a:ea typeface="楷体" panose="02010609060101010101" pitchFamily="49" charset="-122"/>
              </a:rPr>
              <a:t>傅立叶积分与傅立叶变换存在的条件是原函数在任一有限区间满足狄里希利条件，并且在区间</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上绝对可积。这是一个相当强的条件，以至于许多常见的函数（例如多项式、三角函数等）都不满足这一条件。</a:t>
            </a:r>
            <a:endParaRPr lang="zh-CN" altLang="en-US" sz="2400" dirty="0">
              <a:latin typeface="Times New Roman" panose="02020603050405020304" pitchFamily="18" charset="0"/>
              <a:ea typeface="楷体" panose="02010609060101010101" pitchFamily="49" charset="-122"/>
            </a:endParaRPr>
          </a:p>
        </p:txBody>
      </p:sp>
      <p:sp>
        <p:nvSpPr>
          <p:cNvPr id="9" name="矩形 8"/>
          <p:cNvSpPr/>
          <p:nvPr/>
        </p:nvSpPr>
        <p:spPr>
          <a:xfrm>
            <a:off x="1217613" y="4491038"/>
            <a:ext cx="6883400" cy="757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90000"/>
              </a:lnSpc>
              <a:buNone/>
            </a:pPr>
            <a:r>
              <a:rPr lang="zh-CN" altLang="en-US" sz="2400" b="1" dirty="0">
                <a:latin typeface="Times New Roman" panose="02020603050405020304" pitchFamily="18" charset="0"/>
                <a:ea typeface="楷体" panose="02010609060101010101" pitchFamily="49" charset="-122"/>
              </a:rPr>
              <a:t>本章介绍另一种变换</a:t>
            </a:r>
            <a:r>
              <a:rPr lang="en-US" altLang="zh-CN" sz="2400" b="1" dirty="0">
                <a:latin typeface="Times New Roman" panose="02020603050405020304" pitchFamily="18" charset="0"/>
                <a:ea typeface="楷体" panose="02010609060101010101" pitchFamily="49" charset="-122"/>
              </a:rPr>
              <a:t>——</a:t>
            </a:r>
            <a:r>
              <a:rPr lang="zh-CN" altLang="en-US" sz="2400" b="1" dirty="0">
                <a:solidFill>
                  <a:srgbClr val="0000FF"/>
                </a:solidFill>
                <a:latin typeface="Times New Roman" panose="02020603050405020304" pitchFamily="18" charset="0"/>
                <a:ea typeface="楷体" panose="02010609060101010101" pitchFamily="49" charset="-122"/>
              </a:rPr>
              <a:t>拉普拉斯变换</a:t>
            </a:r>
            <a:r>
              <a:rPr lang="zh-CN" altLang="en-US" sz="2400" b="1" dirty="0">
                <a:latin typeface="Times New Roman" panose="02020603050405020304" pitchFamily="18" charset="0"/>
                <a:ea typeface="楷体" panose="02010609060101010101" pitchFamily="49" charset="-122"/>
              </a:rPr>
              <a:t>，这种变换存在的条件比傅立叶变换存在的条件宽松。</a:t>
            </a:r>
            <a:endParaRPr lang="zh-CN" altLang="en-US" sz="2400" b="1"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Object 4"/>
          <p:cNvGraphicFramePr>
            <a:graphicFrameLocks noChangeAspect="1"/>
          </p:cNvGraphicFramePr>
          <p:nvPr/>
        </p:nvGraphicFramePr>
        <p:xfrm>
          <a:off x="2700338" y="2214563"/>
          <a:ext cx="3749675" cy="914400"/>
        </p:xfrm>
        <a:graphic>
          <a:graphicData uri="http://schemas.openxmlformats.org/presentationml/2006/ole">
            <mc:AlternateContent xmlns:mc="http://schemas.openxmlformats.org/markup-compatibility/2006">
              <mc:Choice xmlns:v="urn:schemas-microsoft-com:vml" Requires="v">
                <p:oleObj spid="_x0000_s3110" name="" r:id="rId1" imgW="1562100" imgH="381000" progId="Equation.DSMT4">
                  <p:embed/>
                </p:oleObj>
              </mc:Choice>
              <mc:Fallback>
                <p:oleObj name="" r:id="rId1" imgW="1562100" imgH="381000" progId="Equation.DSMT4">
                  <p:embed/>
                  <p:pic>
                    <p:nvPicPr>
                      <p:cNvPr id="0" name="图片 3109"/>
                      <p:cNvPicPr/>
                      <p:nvPr/>
                    </p:nvPicPr>
                    <p:blipFill>
                      <a:blip r:embed="rId2"/>
                      <a:stretch>
                        <a:fillRect/>
                      </a:stretch>
                    </p:blipFill>
                    <p:spPr>
                      <a:xfrm>
                        <a:off x="2700338" y="2214563"/>
                        <a:ext cx="3749675" cy="914400"/>
                      </a:xfrm>
                      <a:prstGeom prst="rect">
                        <a:avLst/>
                      </a:prstGeom>
                      <a:noFill/>
                      <a:ln w="38100">
                        <a:noFill/>
                        <a:miter/>
                      </a:ln>
                    </p:spPr>
                  </p:pic>
                </p:oleObj>
              </mc:Fallback>
            </mc:AlternateContent>
          </a:graphicData>
        </a:graphic>
      </p:graphicFrame>
      <p:graphicFrame>
        <p:nvGraphicFramePr>
          <p:cNvPr id="19459" name="Object 5"/>
          <p:cNvGraphicFramePr>
            <a:graphicFrameLocks noChangeAspect="1"/>
          </p:cNvGraphicFramePr>
          <p:nvPr/>
        </p:nvGraphicFramePr>
        <p:xfrm>
          <a:off x="2659063" y="3079750"/>
          <a:ext cx="4144962" cy="914400"/>
        </p:xfrm>
        <a:graphic>
          <a:graphicData uri="http://schemas.openxmlformats.org/presentationml/2006/ole">
            <mc:AlternateContent xmlns:mc="http://schemas.openxmlformats.org/markup-compatibility/2006">
              <mc:Choice xmlns:v="urn:schemas-microsoft-com:vml" Requires="v">
                <p:oleObj spid="_x0000_s3111" name="" r:id="rId3" imgW="1727200" imgH="381000" progId="Equation.DSMT4">
                  <p:embed/>
                </p:oleObj>
              </mc:Choice>
              <mc:Fallback>
                <p:oleObj name="" r:id="rId3" imgW="1727200" imgH="381000" progId="Equation.DSMT4">
                  <p:embed/>
                  <p:pic>
                    <p:nvPicPr>
                      <p:cNvPr id="0" name="图片 3110"/>
                      <p:cNvPicPr/>
                      <p:nvPr/>
                    </p:nvPicPr>
                    <p:blipFill>
                      <a:blip r:embed="rId4"/>
                      <a:stretch>
                        <a:fillRect/>
                      </a:stretch>
                    </p:blipFill>
                    <p:spPr>
                      <a:xfrm>
                        <a:off x="2659063" y="3079750"/>
                        <a:ext cx="4144962" cy="914400"/>
                      </a:xfrm>
                      <a:prstGeom prst="rect">
                        <a:avLst/>
                      </a:prstGeom>
                      <a:noFill/>
                      <a:ln w="38100">
                        <a:noFill/>
                        <a:miter/>
                      </a:ln>
                    </p:spPr>
                  </p:pic>
                </p:oleObj>
              </mc:Fallback>
            </mc:AlternateContent>
          </a:graphicData>
        </a:graphic>
      </p:graphicFrame>
      <p:graphicFrame>
        <p:nvGraphicFramePr>
          <p:cNvPr id="19460" name="Object 6"/>
          <p:cNvGraphicFramePr>
            <a:graphicFrameLocks noChangeAspect="1"/>
          </p:cNvGraphicFramePr>
          <p:nvPr/>
        </p:nvGraphicFramePr>
        <p:xfrm>
          <a:off x="2627313" y="3933825"/>
          <a:ext cx="4114800" cy="914400"/>
        </p:xfrm>
        <a:graphic>
          <a:graphicData uri="http://schemas.openxmlformats.org/presentationml/2006/ole">
            <mc:AlternateContent xmlns:mc="http://schemas.openxmlformats.org/markup-compatibility/2006">
              <mc:Choice xmlns:v="urn:schemas-microsoft-com:vml" Requires="v">
                <p:oleObj spid="_x0000_s3112" name="" r:id="rId5" imgW="1714500" imgH="381000" progId="Equation.DSMT4">
                  <p:embed/>
                </p:oleObj>
              </mc:Choice>
              <mc:Fallback>
                <p:oleObj name="" r:id="rId5" imgW="1714500" imgH="381000" progId="Equation.DSMT4">
                  <p:embed/>
                  <p:pic>
                    <p:nvPicPr>
                      <p:cNvPr id="0" name="图片 3111"/>
                      <p:cNvPicPr/>
                      <p:nvPr/>
                    </p:nvPicPr>
                    <p:blipFill>
                      <a:blip r:embed="rId6"/>
                      <a:stretch>
                        <a:fillRect/>
                      </a:stretch>
                    </p:blipFill>
                    <p:spPr>
                      <a:xfrm>
                        <a:off x="2627313" y="3933825"/>
                        <a:ext cx="4114800" cy="914400"/>
                      </a:xfrm>
                      <a:prstGeom prst="rect">
                        <a:avLst/>
                      </a:prstGeom>
                      <a:noFill/>
                      <a:ln w="38100">
                        <a:noFill/>
                        <a:miter/>
                      </a:ln>
                    </p:spPr>
                  </p:pic>
                </p:oleObj>
              </mc:Fallback>
            </mc:AlternateContent>
          </a:graphicData>
        </a:graphic>
      </p:graphicFrame>
      <p:sp>
        <p:nvSpPr>
          <p:cNvPr id="19461" name="Rectangle 7"/>
          <p:cNvSpPr/>
          <p:nvPr/>
        </p:nvSpPr>
        <p:spPr>
          <a:xfrm>
            <a:off x="1476375" y="4797425"/>
            <a:ext cx="939800" cy="4619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dirty="0">
                <a:latin typeface="Times New Roman" panose="02020603050405020304" pitchFamily="18" charset="0"/>
                <a:ea typeface="楷体" panose="02010609060101010101" pitchFamily="49" charset="-122"/>
              </a:rPr>
              <a:t>得：</a:t>
            </a:r>
            <a:endParaRPr lang="zh-CN" altLang="en-US" sz="2400" dirty="0">
              <a:latin typeface="Times New Roman" panose="02020603050405020304" pitchFamily="18" charset="0"/>
              <a:ea typeface="楷体" panose="02010609060101010101" pitchFamily="49" charset="-122"/>
            </a:endParaRPr>
          </a:p>
        </p:txBody>
      </p:sp>
      <p:graphicFrame>
        <p:nvGraphicFramePr>
          <p:cNvPr id="19462" name="Object 8"/>
          <p:cNvGraphicFramePr>
            <a:graphicFrameLocks noChangeAspect="1"/>
          </p:cNvGraphicFramePr>
          <p:nvPr/>
        </p:nvGraphicFramePr>
        <p:xfrm>
          <a:off x="2478088" y="5229225"/>
          <a:ext cx="4541837" cy="854075"/>
        </p:xfrm>
        <a:graphic>
          <a:graphicData uri="http://schemas.openxmlformats.org/presentationml/2006/ole">
            <mc:AlternateContent xmlns:mc="http://schemas.openxmlformats.org/markup-compatibility/2006">
              <mc:Choice xmlns:v="urn:schemas-microsoft-com:vml" Requires="v">
                <p:oleObj spid="_x0000_s3115" name="" r:id="rId7" imgW="1892300" imgH="355600" progId="Equation.DSMT4">
                  <p:embed/>
                </p:oleObj>
              </mc:Choice>
              <mc:Fallback>
                <p:oleObj name="" r:id="rId7" imgW="1892300" imgH="355600" progId="Equation.DSMT4">
                  <p:embed/>
                  <p:pic>
                    <p:nvPicPr>
                      <p:cNvPr id="0" name="图片 3114"/>
                      <p:cNvPicPr/>
                      <p:nvPr/>
                    </p:nvPicPr>
                    <p:blipFill>
                      <a:blip r:embed="rId8"/>
                      <a:stretch>
                        <a:fillRect/>
                      </a:stretch>
                    </p:blipFill>
                    <p:spPr>
                      <a:xfrm>
                        <a:off x="2478088" y="5229225"/>
                        <a:ext cx="4541837" cy="854075"/>
                      </a:xfrm>
                      <a:prstGeom prst="rect">
                        <a:avLst/>
                      </a:prstGeom>
                      <a:noFill/>
                      <a:ln w="38100">
                        <a:noFill/>
                        <a:miter/>
                      </a:ln>
                    </p:spPr>
                  </p:pic>
                </p:oleObj>
              </mc:Fallback>
            </mc:AlternateContent>
          </a:graphicData>
        </a:graphic>
      </p:graphicFrame>
      <p:sp>
        <p:nvSpPr>
          <p:cNvPr id="19463" name="Rectangle 9"/>
          <p:cNvSpPr/>
          <p:nvPr/>
        </p:nvSpPr>
        <p:spPr>
          <a:xfrm>
            <a:off x="1403350" y="1743075"/>
            <a:ext cx="272415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利用前面的结果：</a:t>
            </a:r>
            <a:r>
              <a:rPr lang="zh-CN" altLang="en-US" sz="2400" b="1" dirty="0">
                <a:latin typeface="Times New Roman" panose="02020603050405020304" pitchFamily="18" charset="0"/>
                <a:ea typeface="楷体" panose="02010609060101010101" pitchFamily="49" charset="-122"/>
              </a:rPr>
              <a:t> </a:t>
            </a:r>
            <a:endParaRPr lang="zh-CN" altLang="en-US" sz="2400" b="1" dirty="0">
              <a:latin typeface="Times New Roman" panose="02020603050405020304" pitchFamily="18" charset="0"/>
              <a:ea typeface="楷体" panose="02010609060101010101" pitchFamily="49" charset="-122"/>
            </a:endParaRPr>
          </a:p>
        </p:txBody>
      </p:sp>
      <p:graphicFrame>
        <p:nvGraphicFramePr>
          <p:cNvPr id="26632" name="对象 1"/>
          <p:cNvGraphicFramePr>
            <a:graphicFrameLocks noChangeAspect="1"/>
          </p:cNvGraphicFramePr>
          <p:nvPr/>
        </p:nvGraphicFramePr>
        <p:xfrm>
          <a:off x="1854200" y="593725"/>
          <a:ext cx="5670550" cy="914400"/>
        </p:xfrm>
        <a:graphic>
          <a:graphicData uri="http://schemas.openxmlformats.org/presentationml/2006/ole">
            <mc:AlternateContent xmlns:mc="http://schemas.openxmlformats.org/markup-compatibility/2006">
              <mc:Choice xmlns:v="urn:schemas-microsoft-com:vml" Requires="v">
                <p:oleObj spid="_x0000_s3116" name="" r:id="rId9" imgW="2362200" imgH="381000" progId="Equation.DSMT4">
                  <p:embed/>
                </p:oleObj>
              </mc:Choice>
              <mc:Fallback>
                <p:oleObj name="" r:id="rId9" imgW="2362200" imgH="381000" progId="Equation.DSMT4">
                  <p:embed/>
                  <p:pic>
                    <p:nvPicPr>
                      <p:cNvPr id="0" name="图片 3115"/>
                      <p:cNvPicPr/>
                      <p:nvPr/>
                    </p:nvPicPr>
                    <p:blipFill>
                      <a:blip r:embed="rId10"/>
                      <a:stretch>
                        <a:fillRect/>
                      </a:stretch>
                    </p:blipFill>
                    <p:spPr>
                      <a:xfrm>
                        <a:off x="1854200" y="593725"/>
                        <a:ext cx="5670550" cy="914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par>
                                <p:cTn id="8" presetID="10" presetClass="entr" presetSubtype="0" fill="hold" nodeType="withEffect">
                                  <p:stCondLst>
                                    <p:cond delay="0"/>
                                  </p:stCondLst>
                                  <p:childTnLst>
                                    <p:set>
                                      <p:cBhvr>
                                        <p:cTn id="9" dur="1" fill="hold">
                                          <p:stCondLst>
                                            <p:cond delay="0"/>
                                          </p:stCondLst>
                                        </p:cTn>
                                        <p:tgtEl>
                                          <p:spTgt spid="19459"/>
                                        </p:tgtEl>
                                        <p:attrNameLst>
                                          <p:attrName>style.visibility</p:attrName>
                                        </p:attrNameLst>
                                      </p:cBhvr>
                                      <p:to>
                                        <p:strVal val="visible"/>
                                      </p:to>
                                    </p:set>
                                    <p:animEffect transition="in" filter="fade">
                                      <p:cBhvr>
                                        <p:cTn id="10" dur="500"/>
                                        <p:tgtEl>
                                          <p:spTgt spid="19459"/>
                                        </p:tgtEl>
                                      </p:cBhvr>
                                    </p:animEffect>
                                  </p:childTnLst>
                                </p:cTn>
                              </p:par>
                              <p:par>
                                <p:cTn id="11" presetID="10" presetClass="entr" presetSubtype="0" fill="hold" nodeType="withEffect">
                                  <p:stCondLst>
                                    <p:cond delay="0"/>
                                  </p:stCondLst>
                                  <p:childTnLst>
                                    <p:set>
                                      <p:cBhvr>
                                        <p:cTn id="12" dur="1" fill="hold">
                                          <p:stCondLst>
                                            <p:cond delay="0"/>
                                          </p:stCondLst>
                                        </p:cTn>
                                        <p:tgtEl>
                                          <p:spTgt spid="19460"/>
                                        </p:tgtEl>
                                        <p:attrNameLst>
                                          <p:attrName>style.visibility</p:attrName>
                                        </p:attrNameLst>
                                      </p:cBhvr>
                                      <p:to>
                                        <p:strVal val="visible"/>
                                      </p:to>
                                    </p:set>
                                    <p:animEffect transition="in" filter="fade">
                                      <p:cBhvr>
                                        <p:cTn id="13" dur="500"/>
                                        <p:tgtEl>
                                          <p:spTgt spid="194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63"/>
                                        </p:tgtEl>
                                        <p:attrNameLst>
                                          <p:attrName>style.visibility</p:attrName>
                                        </p:attrNameLst>
                                      </p:cBhvr>
                                      <p:to>
                                        <p:strVal val="visible"/>
                                      </p:to>
                                    </p:set>
                                    <p:animEffect transition="in" filter="fade">
                                      <p:cBhvr>
                                        <p:cTn id="16" dur="500"/>
                                        <p:tgtEl>
                                          <p:spTgt spid="19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461"/>
                                        </p:tgtEl>
                                        <p:attrNameLst>
                                          <p:attrName>style.visibility</p:attrName>
                                        </p:attrNameLst>
                                      </p:cBhvr>
                                      <p:to>
                                        <p:strVal val="visible"/>
                                      </p:to>
                                    </p:set>
                                    <p:animEffect transition="in" filter="fade">
                                      <p:cBhvr>
                                        <p:cTn id="21" dur="500"/>
                                        <p:tgtEl>
                                          <p:spTgt spid="19461"/>
                                        </p:tgtEl>
                                      </p:cBhvr>
                                    </p:animEffect>
                                  </p:childTnLst>
                                </p:cTn>
                              </p:par>
                              <p:par>
                                <p:cTn id="22" presetID="10" presetClass="entr" presetSubtype="0" fill="hold" nodeType="withEffect">
                                  <p:stCondLst>
                                    <p:cond delay="0"/>
                                  </p:stCondLst>
                                  <p:childTnLst>
                                    <p:set>
                                      <p:cBhvr>
                                        <p:cTn id="23" dur="1" fill="hold">
                                          <p:stCondLst>
                                            <p:cond delay="0"/>
                                          </p:stCondLst>
                                        </p:cTn>
                                        <p:tgtEl>
                                          <p:spTgt spid="19462"/>
                                        </p:tgtEl>
                                        <p:attrNameLst>
                                          <p:attrName>style.visibility</p:attrName>
                                        </p:attrNameLst>
                                      </p:cBhvr>
                                      <p:to>
                                        <p:strVal val="visible"/>
                                      </p:to>
                                    </p:set>
                                    <p:animEffect transition="in" filter="fade">
                                      <p:cBhvr>
                                        <p:cTn id="24"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p:nvPr/>
        </p:nvSpPr>
        <p:spPr>
          <a:xfrm>
            <a:off x="511175" y="765175"/>
            <a:ext cx="6653213" cy="725488"/>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Times New Roman" panose="02020603050405020304" pitchFamily="18" charset="0"/>
                <a:ea typeface="楷体" panose="02010609060101010101" pitchFamily="49" charset="-122"/>
              </a:rPr>
              <a:t>（二）查表法</a:t>
            </a:r>
            <a:endParaRPr lang="zh-CN" altLang="en-US" sz="2400" b="1" dirty="0">
              <a:latin typeface="Times New Roman" panose="02020603050405020304" pitchFamily="18" charset="0"/>
              <a:ea typeface="楷体" panose="02010609060101010101" pitchFamily="49" charset="-122"/>
            </a:endParaRPr>
          </a:p>
        </p:txBody>
      </p:sp>
      <p:sp>
        <p:nvSpPr>
          <p:cNvPr id="5" name="Rectangle 3"/>
          <p:cNvSpPr txBox="1">
            <a:spLocks noChangeArrowheads="1"/>
          </p:cNvSpPr>
          <p:nvPr/>
        </p:nvSpPr>
        <p:spPr bwMode="auto">
          <a:xfrm>
            <a:off x="1104900" y="2536825"/>
            <a:ext cx="7643813" cy="676275"/>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解：</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先抛开因子       ，从附录查表得</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grpSp>
        <p:nvGrpSpPr>
          <p:cNvPr id="27652" name="组合 5"/>
          <p:cNvGrpSpPr/>
          <p:nvPr/>
        </p:nvGrpSpPr>
        <p:grpSpPr>
          <a:xfrm>
            <a:off x="1035050" y="1390650"/>
            <a:ext cx="3033713" cy="974725"/>
            <a:chOff x="1065213" y="310530"/>
            <a:chExt cx="3034282" cy="974725"/>
          </a:xfrm>
        </p:grpSpPr>
        <p:sp>
          <p:nvSpPr>
            <p:cNvPr id="27659" name="Rectangle 4"/>
            <p:cNvSpPr/>
            <p:nvPr/>
          </p:nvSpPr>
          <p:spPr>
            <a:xfrm>
              <a:off x="1065213" y="535930"/>
              <a:ext cx="3034282" cy="4616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2 </a:t>
              </a:r>
              <a:r>
                <a:rPr lang="zh-CN" altLang="en-US" sz="2400" b="1"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        的原函数</a:t>
              </a: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27660" name="Object 6"/>
            <p:cNvGraphicFramePr>
              <a:graphicFrameLocks noChangeAspect="1"/>
            </p:cNvGraphicFramePr>
            <p:nvPr/>
          </p:nvGraphicFramePr>
          <p:xfrm>
            <a:off x="2071260" y="310530"/>
            <a:ext cx="671512" cy="974725"/>
          </p:xfrm>
          <a:graphic>
            <a:graphicData uri="http://schemas.openxmlformats.org/presentationml/2006/ole">
              <mc:AlternateContent xmlns:mc="http://schemas.openxmlformats.org/markup-compatibility/2006">
                <mc:Choice xmlns:v="urn:schemas-microsoft-com:vml" Requires="v">
                  <p:oleObj spid="_x0000_s3123" name="" r:id="rId1" imgW="279400" imgH="406400" progId="Equation.DSMT4">
                    <p:embed/>
                  </p:oleObj>
                </mc:Choice>
                <mc:Fallback>
                  <p:oleObj name="" r:id="rId1" imgW="279400" imgH="406400" progId="Equation.DSMT4">
                    <p:embed/>
                    <p:pic>
                      <p:nvPicPr>
                        <p:cNvPr id="0" name="图片 3122"/>
                        <p:cNvPicPr/>
                        <p:nvPr/>
                      </p:nvPicPr>
                      <p:blipFill>
                        <a:blip r:embed="rId2"/>
                        <a:stretch>
                          <a:fillRect/>
                        </a:stretch>
                      </p:blipFill>
                      <p:spPr>
                        <a:xfrm>
                          <a:off x="2071260" y="310530"/>
                          <a:ext cx="671512" cy="974725"/>
                        </a:xfrm>
                        <a:prstGeom prst="rect">
                          <a:avLst/>
                        </a:prstGeom>
                        <a:noFill/>
                        <a:ln w="38100">
                          <a:noFill/>
                          <a:miter/>
                        </a:ln>
                      </p:spPr>
                    </p:pic>
                  </p:oleObj>
                </mc:Fallback>
              </mc:AlternateContent>
            </a:graphicData>
          </a:graphic>
        </p:graphicFrame>
      </p:grpSp>
      <p:graphicFrame>
        <p:nvGraphicFramePr>
          <p:cNvPr id="20485" name="Object 6"/>
          <p:cNvGraphicFramePr>
            <a:graphicFrameLocks noChangeAspect="1"/>
          </p:cNvGraphicFramePr>
          <p:nvPr/>
        </p:nvGraphicFramePr>
        <p:xfrm>
          <a:off x="3344863" y="2571750"/>
          <a:ext cx="579437" cy="425450"/>
        </p:xfrm>
        <a:graphic>
          <a:graphicData uri="http://schemas.openxmlformats.org/presentationml/2006/ole">
            <mc:AlternateContent xmlns:mc="http://schemas.openxmlformats.org/markup-compatibility/2006">
              <mc:Choice xmlns:v="urn:schemas-microsoft-com:vml" Requires="v">
                <p:oleObj spid="_x0000_s3124" name="" r:id="rId3" imgW="241300" imgH="177800" progId="Equation.DSMT4">
                  <p:embed/>
                </p:oleObj>
              </mc:Choice>
              <mc:Fallback>
                <p:oleObj name="" r:id="rId3" imgW="241300" imgH="177800" progId="Equation.DSMT4">
                  <p:embed/>
                  <p:pic>
                    <p:nvPicPr>
                      <p:cNvPr id="0" name="图片 3123"/>
                      <p:cNvPicPr/>
                      <p:nvPr/>
                    </p:nvPicPr>
                    <p:blipFill>
                      <a:blip r:embed="rId4"/>
                      <a:stretch>
                        <a:fillRect/>
                      </a:stretch>
                    </p:blipFill>
                    <p:spPr>
                      <a:xfrm>
                        <a:off x="3344863" y="2571750"/>
                        <a:ext cx="579437" cy="425450"/>
                      </a:xfrm>
                      <a:prstGeom prst="rect">
                        <a:avLst/>
                      </a:prstGeom>
                      <a:noFill/>
                      <a:ln w="38100">
                        <a:noFill/>
                        <a:miter/>
                      </a:ln>
                    </p:spPr>
                  </p:pic>
                </p:oleObj>
              </mc:Fallback>
            </mc:AlternateContent>
          </a:graphicData>
        </a:graphic>
      </p:graphicFrame>
      <p:sp>
        <p:nvSpPr>
          <p:cNvPr id="20487" name="Rectangle 17"/>
          <p:cNvSpPr/>
          <p:nvPr/>
        </p:nvSpPr>
        <p:spPr>
          <a:xfrm>
            <a:off x="1087438" y="4005263"/>
            <a:ext cx="6869112"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再利用延迟定理，将原函数中的</a:t>
            </a:r>
            <a:r>
              <a:rPr lang="en-US" altLang="zh-CN" sz="2400" i="1" dirty="0">
                <a:latin typeface="Times New Roman" panose="02020603050405020304" pitchFamily="18" charset="0"/>
                <a:ea typeface="楷体" panose="02010609060101010101" pitchFamily="49" charset="-122"/>
              </a:rPr>
              <a:t>t</a:t>
            </a:r>
            <a:r>
              <a:rPr lang="zh-CN" altLang="en-US" sz="2400" dirty="0">
                <a:latin typeface="Times New Roman" panose="02020603050405020304" pitchFamily="18" charset="0"/>
                <a:ea typeface="楷体" panose="02010609060101010101" pitchFamily="49" charset="-122"/>
              </a:rPr>
              <a:t>换为</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el-GR" altLang="zh-CN" sz="2400" i="1" dirty="0">
                <a:latin typeface="Times New Roman" panose="02020603050405020304" pitchFamily="18" charset="0"/>
                <a:ea typeface="楷体" panose="02010609060101010101" pitchFamily="49" charset="-122"/>
              </a:rPr>
              <a:t>τ</a:t>
            </a:r>
            <a:r>
              <a:rPr lang="zh-CN" altLang="en-US" sz="2400" dirty="0">
                <a:latin typeface="Times New Roman" panose="02020603050405020304" pitchFamily="18" charset="0"/>
                <a:ea typeface="楷体" panose="02010609060101010101" pitchFamily="49" charset="-122"/>
              </a:rPr>
              <a:t>，即得</a:t>
            </a:r>
            <a:endParaRPr lang="zh-CN" altLang="en-US" sz="2400" dirty="0">
              <a:latin typeface="Times New Roman" panose="02020603050405020304" pitchFamily="18" charset="0"/>
              <a:ea typeface="楷体" panose="02010609060101010101" pitchFamily="49" charset="-122"/>
            </a:endParaRPr>
          </a:p>
        </p:txBody>
      </p:sp>
      <p:graphicFrame>
        <p:nvGraphicFramePr>
          <p:cNvPr id="2" name="对象 1">
            <a:hlinkClick r:id="" action="ppaction://ole?verb="/>
          </p:cNvPr>
          <p:cNvGraphicFramePr>
            <a:graphicFrameLocks noChangeAspect="1"/>
          </p:cNvGraphicFramePr>
          <p:nvPr/>
        </p:nvGraphicFramePr>
        <p:xfrm>
          <a:off x="3178175" y="4835525"/>
          <a:ext cx="3134995" cy="1191260"/>
        </p:xfrm>
        <a:graphic>
          <a:graphicData uri="http://schemas.openxmlformats.org/presentationml/2006/ole">
            <mc:AlternateContent xmlns:mc="http://schemas.openxmlformats.org/markup-compatibility/2006">
              <mc:Choice xmlns:v="urn:schemas-microsoft-com:vml" Requires="v">
                <p:oleObj spid="_x0000_s1025" name="" r:id="rId5" imgW="1270000" imgH="508000" progId="Equation.KSEE3">
                  <p:embed/>
                </p:oleObj>
              </mc:Choice>
              <mc:Fallback>
                <p:oleObj name="" r:id="rId5" imgW="1270000" imgH="508000" progId="Equation.KSEE3">
                  <p:embed/>
                  <p:pic>
                    <p:nvPicPr>
                      <p:cNvPr id="0" name="图片 1024"/>
                      <p:cNvPicPr/>
                      <p:nvPr/>
                    </p:nvPicPr>
                    <p:blipFill>
                      <a:blip r:embed="rId6"/>
                      <a:stretch>
                        <a:fillRect/>
                      </a:stretch>
                    </p:blipFill>
                    <p:spPr>
                      <a:xfrm>
                        <a:off x="3178175" y="4835525"/>
                        <a:ext cx="3134995" cy="11912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4051300" y="3117850"/>
          <a:ext cx="2023745" cy="974090"/>
        </p:xfrm>
        <a:graphic>
          <a:graphicData uri="http://schemas.openxmlformats.org/presentationml/2006/ole">
            <mc:AlternateContent xmlns:mc="http://schemas.openxmlformats.org/markup-compatibility/2006">
              <mc:Choice xmlns:v="urn:schemas-microsoft-com:vml" Requires="v">
                <p:oleObj spid="_x0000_s1025" name="" r:id="rId7" imgW="927100" imgH="469900" progId="Equation.KSEE3">
                  <p:embed/>
                </p:oleObj>
              </mc:Choice>
              <mc:Fallback>
                <p:oleObj name="" r:id="rId7" imgW="927100" imgH="469900" progId="Equation.KSEE3">
                  <p:embed/>
                  <p:pic>
                    <p:nvPicPr>
                      <p:cNvPr id="0" name="图片 1024"/>
                      <p:cNvPicPr/>
                      <p:nvPr/>
                    </p:nvPicPr>
                    <p:blipFill>
                      <a:blip r:embed="rId8"/>
                      <a:stretch>
                        <a:fillRect/>
                      </a:stretch>
                    </p:blipFill>
                    <p:spPr>
                      <a:xfrm>
                        <a:off x="4051300" y="3117850"/>
                        <a:ext cx="2023745" cy="97409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485"/>
                                        </p:tgtEl>
                                        <p:attrNameLst>
                                          <p:attrName>style.visibility</p:attrName>
                                        </p:attrNameLst>
                                      </p:cBhvr>
                                      <p:to>
                                        <p:strVal val="visible"/>
                                      </p:to>
                                    </p:set>
                                    <p:animEffect transition="in" filter="fade">
                                      <p:cBhvr>
                                        <p:cTn id="10" dur="500"/>
                                        <p:tgtEl>
                                          <p:spTgt spid="20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487"/>
                                        </p:tgtEl>
                                        <p:attrNameLst>
                                          <p:attrName>style.visibility</p:attrName>
                                        </p:attrNameLst>
                                      </p:cBhvr>
                                      <p:to>
                                        <p:strVal val="visible"/>
                                      </p:to>
                                    </p:set>
                                    <p:animEffect transition="in" filter="fade">
                                      <p:cBhvr>
                                        <p:cTn id="15"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4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674" name="Object 6"/>
          <p:cNvGraphicFramePr>
            <a:graphicFrameLocks noChangeAspect="1"/>
          </p:cNvGraphicFramePr>
          <p:nvPr/>
        </p:nvGraphicFramePr>
        <p:xfrm>
          <a:off x="2092325" y="669925"/>
          <a:ext cx="1797050" cy="914400"/>
        </p:xfrm>
        <a:graphic>
          <a:graphicData uri="http://schemas.openxmlformats.org/presentationml/2006/ole">
            <mc:AlternateContent xmlns:mc="http://schemas.openxmlformats.org/markup-compatibility/2006">
              <mc:Choice xmlns:v="urn:schemas-microsoft-com:vml" Requires="v">
                <p:oleObj spid="_x0000_s3122" name="" r:id="rId1" imgW="748665" imgH="381000" progId="Equation.DSMT4">
                  <p:embed/>
                </p:oleObj>
              </mc:Choice>
              <mc:Fallback>
                <p:oleObj name="" r:id="rId1" imgW="748665" imgH="381000" progId="Equation.DSMT4">
                  <p:embed/>
                  <p:pic>
                    <p:nvPicPr>
                      <p:cNvPr id="0" name="图片 3121"/>
                      <p:cNvPicPr/>
                      <p:nvPr/>
                    </p:nvPicPr>
                    <p:blipFill>
                      <a:blip r:embed="rId2"/>
                      <a:stretch>
                        <a:fillRect/>
                      </a:stretch>
                    </p:blipFill>
                    <p:spPr>
                      <a:xfrm>
                        <a:off x="2092325" y="669925"/>
                        <a:ext cx="1797050" cy="914400"/>
                      </a:xfrm>
                      <a:prstGeom prst="rect">
                        <a:avLst/>
                      </a:prstGeom>
                      <a:noFill/>
                      <a:ln w="38100">
                        <a:noFill/>
                        <a:miter/>
                      </a:ln>
                    </p:spPr>
                  </p:pic>
                </p:oleObj>
              </mc:Fallback>
            </mc:AlternateContent>
          </a:graphicData>
        </a:graphic>
      </p:graphicFrame>
      <p:sp>
        <p:nvSpPr>
          <p:cNvPr id="21507" name="Rectangle 23"/>
          <p:cNvSpPr/>
          <p:nvPr/>
        </p:nvSpPr>
        <p:spPr>
          <a:xfrm>
            <a:off x="1073150" y="1628775"/>
            <a:ext cx="14192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Times New Roman" panose="02020603050405020304" pitchFamily="18" charset="0"/>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利用</a:t>
            </a:r>
            <a:endParaRPr lang="zh-CN" altLang="en-US" sz="2400" dirty="0">
              <a:latin typeface="Times New Roman" panose="02020603050405020304" pitchFamily="18" charset="0"/>
              <a:ea typeface="楷体" panose="02010609060101010101" pitchFamily="49" charset="-122"/>
            </a:endParaRPr>
          </a:p>
        </p:txBody>
      </p:sp>
      <p:graphicFrame>
        <p:nvGraphicFramePr>
          <p:cNvPr id="21508" name="Object 8"/>
          <p:cNvGraphicFramePr>
            <a:graphicFrameLocks noChangeAspect="1"/>
          </p:cNvGraphicFramePr>
          <p:nvPr/>
        </p:nvGraphicFramePr>
        <p:xfrm>
          <a:off x="2998788" y="1866900"/>
          <a:ext cx="4146550" cy="914400"/>
        </p:xfrm>
        <a:graphic>
          <a:graphicData uri="http://schemas.openxmlformats.org/presentationml/2006/ole">
            <mc:AlternateContent xmlns:mc="http://schemas.openxmlformats.org/markup-compatibility/2006">
              <mc:Choice xmlns:v="urn:schemas-microsoft-com:vml" Requires="v">
                <p:oleObj spid="_x0000_s3126" name="" r:id="rId3" imgW="1727200" imgH="381000" progId="Equation.DSMT4">
                  <p:embed/>
                </p:oleObj>
              </mc:Choice>
              <mc:Fallback>
                <p:oleObj name="" r:id="rId3" imgW="1727200" imgH="381000" progId="Equation.DSMT4">
                  <p:embed/>
                  <p:pic>
                    <p:nvPicPr>
                      <p:cNvPr id="0" name="图片 3125"/>
                      <p:cNvPicPr/>
                      <p:nvPr/>
                    </p:nvPicPr>
                    <p:blipFill>
                      <a:blip r:embed="rId4"/>
                      <a:stretch>
                        <a:fillRect/>
                      </a:stretch>
                    </p:blipFill>
                    <p:spPr>
                      <a:xfrm>
                        <a:off x="2998788" y="1866900"/>
                        <a:ext cx="4146550" cy="914400"/>
                      </a:xfrm>
                      <a:prstGeom prst="rect">
                        <a:avLst/>
                      </a:prstGeom>
                      <a:noFill/>
                      <a:ln w="38100">
                        <a:noFill/>
                        <a:miter/>
                      </a:ln>
                    </p:spPr>
                  </p:pic>
                </p:oleObj>
              </mc:Fallback>
            </mc:AlternateContent>
          </a:graphicData>
        </a:graphic>
      </p:graphicFrame>
      <p:graphicFrame>
        <p:nvGraphicFramePr>
          <p:cNvPr id="21509" name="Object 10"/>
          <p:cNvGraphicFramePr>
            <a:graphicFrameLocks noChangeAspect="1"/>
          </p:cNvGraphicFramePr>
          <p:nvPr/>
        </p:nvGraphicFramePr>
        <p:xfrm>
          <a:off x="2987675" y="2659063"/>
          <a:ext cx="4114800" cy="914400"/>
        </p:xfrm>
        <a:graphic>
          <a:graphicData uri="http://schemas.openxmlformats.org/presentationml/2006/ole">
            <mc:AlternateContent xmlns:mc="http://schemas.openxmlformats.org/markup-compatibility/2006">
              <mc:Choice xmlns:v="urn:schemas-microsoft-com:vml" Requires="v">
                <p:oleObj spid="_x0000_s3121" name="" r:id="rId5" imgW="1714500" imgH="381000" progId="Equation.DSMT4">
                  <p:embed/>
                </p:oleObj>
              </mc:Choice>
              <mc:Fallback>
                <p:oleObj name="" r:id="rId5" imgW="1714500" imgH="381000" progId="Equation.DSMT4">
                  <p:embed/>
                  <p:pic>
                    <p:nvPicPr>
                      <p:cNvPr id="0" name="图片 3120"/>
                      <p:cNvPicPr/>
                      <p:nvPr/>
                    </p:nvPicPr>
                    <p:blipFill>
                      <a:blip r:embed="rId6"/>
                      <a:stretch>
                        <a:fillRect/>
                      </a:stretch>
                    </p:blipFill>
                    <p:spPr>
                      <a:xfrm>
                        <a:off x="2987675" y="2659063"/>
                        <a:ext cx="4114800" cy="914400"/>
                      </a:xfrm>
                      <a:prstGeom prst="rect">
                        <a:avLst/>
                      </a:prstGeom>
                      <a:noFill/>
                      <a:ln w="38100">
                        <a:noFill/>
                        <a:miter/>
                      </a:ln>
                    </p:spPr>
                  </p:pic>
                </p:oleObj>
              </mc:Fallback>
            </mc:AlternateContent>
          </a:graphicData>
        </a:graphic>
      </p:graphicFrame>
      <p:graphicFrame>
        <p:nvGraphicFramePr>
          <p:cNvPr id="21512" name="Object 12"/>
          <p:cNvGraphicFramePr>
            <a:graphicFrameLocks noChangeAspect="1"/>
          </p:cNvGraphicFramePr>
          <p:nvPr/>
        </p:nvGraphicFramePr>
        <p:xfrm>
          <a:off x="3632200" y="4206875"/>
          <a:ext cx="2379663" cy="517525"/>
        </p:xfrm>
        <a:graphic>
          <a:graphicData uri="http://schemas.openxmlformats.org/presentationml/2006/ole">
            <mc:AlternateContent xmlns:mc="http://schemas.openxmlformats.org/markup-compatibility/2006">
              <mc:Choice xmlns:v="urn:schemas-microsoft-com:vml" Requires="v">
                <p:oleObj spid="_x0000_s3128" name="" r:id="rId7" imgW="989965" imgH="215900" progId="Equation.DSMT4">
                  <p:embed/>
                </p:oleObj>
              </mc:Choice>
              <mc:Fallback>
                <p:oleObj name="" r:id="rId7" imgW="989965" imgH="215900" progId="Equation.DSMT4">
                  <p:embed/>
                  <p:pic>
                    <p:nvPicPr>
                      <p:cNvPr id="0" name="图片 3127"/>
                      <p:cNvPicPr/>
                      <p:nvPr/>
                    </p:nvPicPr>
                    <p:blipFill>
                      <a:blip r:embed="rId8"/>
                      <a:stretch>
                        <a:fillRect/>
                      </a:stretch>
                    </p:blipFill>
                    <p:spPr>
                      <a:xfrm>
                        <a:off x="3632200" y="4206875"/>
                        <a:ext cx="2379663" cy="517525"/>
                      </a:xfrm>
                      <a:prstGeom prst="rect">
                        <a:avLst/>
                      </a:prstGeom>
                      <a:noFill/>
                      <a:ln w="38100">
                        <a:noFill/>
                        <a:miter/>
                      </a:ln>
                    </p:spPr>
                  </p:pic>
                </p:oleObj>
              </mc:Fallback>
            </mc:AlternateContent>
          </a:graphicData>
        </a:graphic>
      </p:graphicFrame>
      <p:sp>
        <p:nvSpPr>
          <p:cNvPr id="21513" name="Rectangle 21"/>
          <p:cNvSpPr/>
          <p:nvPr/>
        </p:nvSpPr>
        <p:spPr>
          <a:xfrm>
            <a:off x="1081088" y="3614738"/>
            <a:ext cx="2338387"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再利用位移定理</a:t>
            </a:r>
            <a:endParaRPr lang="zh-CN" altLang="en-US" sz="2400" dirty="0">
              <a:latin typeface="Times New Roman" panose="02020603050405020304" pitchFamily="18" charset="0"/>
              <a:ea typeface="楷体" panose="02010609060101010101" pitchFamily="49" charset="-122"/>
            </a:endParaRPr>
          </a:p>
        </p:txBody>
      </p:sp>
      <p:sp>
        <p:nvSpPr>
          <p:cNvPr id="314390" name="Rectangle 22"/>
          <p:cNvSpPr/>
          <p:nvPr/>
        </p:nvSpPr>
        <p:spPr>
          <a:xfrm>
            <a:off x="1108075" y="4767263"/>
            <a:ext cx="40401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可得</a:t>
            </a:r>
            <a:endParaRPr lang="zh-CN" altLang="en-US" sz="2400" dirty="0">
              <a:latin typeface="Times New Roman" panose="02020603050405020304" pitchFamily="18" charset="0"/>
              <a:ea typeface="楷体" panose="02010609060101010101" pitchFamily="49" charset="-122"/>
            </a:endParaRPr>
          </a:p>
        </p:txBody>
      </p:sp>
      <p:sp>
        <p:nvSpPr>
          <p:cNvPr id="28683" name="Rectangle 4"/>
          <p:cNvSpPr/>
          <p:nvPr/>
        </p:nvSpPr>
        <p:spPr>
          <a:xfrm>
            <a:off x="1065213" y="895350"/>
            <a:ext cx="6264275" cy="46196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3 </a:t>
            </a:r>
            <a:r>
              <a:rPr lang="zh-CN" altLang="en-US" sz="2400" b="1"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                       和                       的原函数</a:t>
            </a: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28684" name="对象 3"/>
          <p:cNvGraphicFramePr>
            <a:graphicFrameLocks noChangeAspect="1"/>
          </p:cNvGraphicFramePr>
          <p:nvPr/>
        </p:nvGraphicFramePr>
        <p:xfrm>
          <a:off x="4143375" y="673100"/>
          <a:ext cx="1797050" cy="914400"/>
        </p:xfrm>
        <a:graphic>
          <a:graphicData uri="http://schemas.openxmlformats.org/presentationml/2006/ole">
            <mc:AlternateContent xmlns:mc="http://schemas.openxmlformats.org/markup-compatibility/2006">
              <mc:Choice xmlns:v="urn:schemas-microsoft-com:vml" Requires="v">
                <p:oleObj spid="_x0000_s3120" name="" r:id="rId9" imgW="748665" imgH="381000" progId="Equation.DSMT4">
                  <p:embed/>
                </p:oleObj>
              </mc:Choice>
              <mc:Fallback>
                <p:oleObj name="" r:id="rId9" imgW="748665" imgH="381000" progId="Equation.DSMT4">
                  <p:embed/>
                  <p:pic>
                    <p:nvPicPr>
                      <p:cNvPr id="0" name="图片 3119"/>
                      <p:cNvPicPr/>
                      <p:nvPr/>
                    </p:nvPicPr>
                    <p:blipFill>
                      <a:blip r:embed="rId10"/>
                      <a:stretch>
                        <a:fillRect/>
                      </a:stretch>
                    </p:blipFill>
                    <p:spPr>
                      <a:xfrm>
                        <a:off x="4143375" y="673100"/>
                        <a:ext cx="1797050" cy="914400"/>
                      </a:xfrm>
                      <a:prstGeom prst="rect">
                        <a:avLst/>
                      </a:prstGeom>
                      <a:no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827088" y="5444808"/>
          <a:ext cx="3881120" cy="869315"/>
        </p:xfrm>
        <a:graphic>
          <a:graphicData uri="http://schemas.openxmlformats.org/presentationml/2006/ole">
            <mc:AlternateContent xmlns:mc="http://schemas.openxmlformats.org/markup-compatibility/2006">
              <mc:Choice xmlns:v="urn:schemas-microsoft-com:vml" Requires="v">
                <p:oleObj spid="_x0000_s1025" name="" r:id="rId11" imgW="1777365" imgH="419100" progId="Equation.KSEE3">
                  <p:embed/>
                </p:oleObj>
              </mc:Choice>
              <mc:Fallback>
                <p:oleObj name="" r:id="rId11" imgW="1777365" imgH="419100" progId="Equation.KSEE3">
                  <p:embed/>
                  <p:pic>
                    <p:nvPicPr>
                      <p:cNvPr id="0" name="图片 1024"/>
                      <p:cNvPicPr/>
                      <p:nvPr/>
                    </p:nvPicPr>
                    <p:blipFill>
                      <a:blip r:embed="rId12"/>
                      <a:stretch>
                        <a:fillRect/>
                      </a:stretch>
                    </p:blipFill>
                    <p:spPr>
                      <a:xfrm>
                        <a:off x="827088" y="5444808"/>
                        <a:ext cx="3881120" cy="86931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076508" y="5475923"/>
          <a:ext cx="3938270" cy="869315"/>
        </p:xfrm>
        <a:graphic>
          <a:graphicData uri="http://schemas.openxmlformats.org/presentationml/2006/ole">
            <mc:AlternateContent xmlns:mc="http://schemas.openxmlformats.org/markup-compatibility/2006">
              <mc:Choice xmlns:v="urn:schemas-microsoft-com:vml" Requires="v">
                <p:oleObj spid="_x0000_s4" name="" r:id="rId13" imgW="1803400" imgH="419100" progId="Equation.KSEE3">
                  <p:embed/>
                </p:oleObj>
              </mc:Choice>
              <mc:Fallback>
                <p:oleObj name="" r:id="rId13" imgW="1803400" imgH="419100" progId="Equation.KSEE3">
                  <p:embed/>
                  <p:pic>
                    <p:nvPicPr>
                      <p:cNvPr id="0" name="图片 1024"/>
                      <p:cNvPicPr/>
                      <p:nvPr/>
                    </p:nvPicPr>
                    <p:blipFill>
                      <a:blip r:embed="rId14"/>
                      <a:stretch>
                        <a:fillRect/>
                      </a:stretch>
                    </p:blipFill>
                    <p:spPr>
                      <a:xfrm>
                        <a:off x="5076508" y="5475923"/>
                        <a:ext cx="3938270" cy="8693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500"/>
                                        <p:tgtEl>
                                          <p:spTgt spid="21507"/>
                                        </p:tgtEl>
                                      </p:cBhvr>
                                    </p:animEffect>
                                  </p:childTnLst>
                                </p:cTn>
                              </p:par>
                              <p:par>
                                <p:cTn id="8" presetID="10" presetClass="entr" presetSubtype="0" fill="hold" nodeType="withEffect">
                                  <p:stCondLst>
                                    <p:cond delay="0"/>
                                  </p:stCondLst>
                                  <p:childTnLst>
                                    <p:set>
                                      <p:cBhvr>
                                        <p:cTn id="9" dur="1" fill="hold">
                                          <p:stCondLst>
                                            <p:cond delay="0"/>
                                          </p:stCondLst>
                                        </p:cTn>
                                        <p:tgtEl>
                                          <p:spTgt spid="21508"/>
                                        </p:tgtEl>
                                        <p:attrNameLst>
                                          <p:attrName>style.visibility</p:attrName>
                                        </p:attrNameLst>
                                      </p:cBhvr>
                                      <p:to>
                                        <p:strVal val="visible"/>
                                      </p:to>
                                    </p:set>
                                    <p:animEffect transition="in" filter="fade">
                                      <p:cBhvr>
                                        <p:cTn id="10" dur="500"/>
                                        <p:tgtEl>
                                          <p:spTgt spid="21508"/>
                                        </p:tgtEl>
                                      </p:cBhvr>
                                    </p:animEffect>
                                  </p:childTnLst>
                                </p:cTn>
                              </p:par>
                              <p:par>
                                <p:cTn id="11" presetID="10" presetClass="entr" presetSubtype="0" fill="hold" nodeType="withEffect">
                                  <p:stCondLst>
                                    <p:cond delay="0"/>
                                  </p:stCondLst>
                                  <p:childTnLst>
                                    <p:set>
                                      <p:cBhvr>
                                        <p:cTn id="12" dur="1" fill="hold">
                                          <p:stCondLst>
                                            <p:cond delay="0"/>
                                          </p:stCondLst>
                                        </p:cTn>
                                        <p:tgtEl>
                                          <p:spTgt spid="21509"/>
                                        </p:tgtEl>
                                        <p:attrNameLst>
                                          <p:attrName>style.visibility</p:attrName>
                                        </p:attrNameLst>
                                      </p:cBhvr>
                                      <p:to>
                                        <p:strVal val="visible"/>
                                      </p:to>
                                    </p:set>
                                    <p:animEffect transition="in" filter="fade">
                                      <p:cBhvr>
                                        <p:cTn id="13" dur="500"/>
                                        <p:tgtEl>
                                          <p:spTgt spid="2150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512"/>
                                        </p:tgtEl>
                                        <p:attrNameLst>
                                          <p:attrName>style.visibility</p:attrName>
                                        </p:attrNameLst>
                                      </p:cBhvr>
                                      <p:to>
                                        <p:strVal val="visible"/>
                                      </p:to>
                                    </p:set>
                                    <p:animEffect transition="in" filter="fade">
                                      <p:cBhvr>
                                        <p:cTn id="18" dur="500"/>
                                        <p:tgtEl>
                                          <p:spTgt spid="215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513"/>
                                        </p:tgtEl>
                                        <p:attrNameLst>
                                          <p:attrName>style.visibility</p:attrName>
                                        </p:attrNameLst>
                                      </p:cBhvr>
                                      <p:to>
                                        <p:strVal val="visible"/>
                                      </p:to>
                                    </p:set>
                                    <p:animEffect transition="in" filter="fade">
                                      <p:cBhvr>
                                        <p:cTn id="21" dur="500"/>
                                        <p:tgtEl>
                                          <p:spTgt spid="215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4390"/>
                                        </p:tgtEl>
                                        <p:attrNameLst>
                                          <p:attrName>style.visibility</p:attrName>
                                        </p:attrNameLst>
                                      </p:cBhvr>
                                      <p:to>
                                        <p:strVal val="visible"/>
                                      </p:to>
                                    </p:set>
                                    <p:animEffect transition="in" filter="fade">
                                      <p:cBhvr>
                                        <p:cTn id="24" dur="500"/>
                                        <p:tgtEl>
                                          <p:spTgt spid="31439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13" grpId="0"/>
      <p:bldP spid="3143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noChangeArrowheads="1"/>
          </p:cNvSpPr>
          <p:nvPr>
            <p:ph idx="1"/>
          </p:nvPr>
        </p:nvSpPr>
        <p:spPr>
          <a:xfrm>
            <a:off x="1116013" y="2392363"/>
            <a:ext cx="7200900" cy="3052763"/>
          </a:xfrm>
        </p:spPr>
        <p:txBody>
          <a:bodyPr vert="horz" wrap="square" lIns="91440" tIns="45720" rIns="91440" bIns="45720" numCol="1" anchor="t" anchorCtr="0" compatLnSpc="1"/>
          <a:lstStyle/>
          <a:p>
            <a:pPr marL="0" marR="0" lvl="0" indent="4572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用拉普拉斯变换求解微分方程、积分方程的步骤可归纳为：</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4572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）对方程实施拉普拉斯变换，这个变换把初始条件也要一并考虑；</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4572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2</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）从变换后的方程解出像函数；</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4572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3</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rPr>
              <a:t>）对求出的像函数进行反演，原函数就是原来方程的解。</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
        <p:nvSpPr>
          <p:cNvPr id="29699" name="Rectangle 4"/>
          <p:cNvSpPr>
            <a:spLocks noGrp="1"/>
          </p:cNvSpPr>
          <p:nvPr>
            <p:ph type="title"/>
          </p:nvPr>
        </p:nvSpPr>
        <p:spPr>
          <a:xfrm>
            <a:off x="457200" y="836613"/>
            <a:ext cx="8291513" cy="1143000"/>
          </a:xfrm>
        </p:spPr>
        <p:txBody>
          <a:bodyPr vert="horz" wrap="square" lIns="91440" tIns="45720" rIns="91440" bIns="45720" anchor="ctr" anchorCtr="0"/>
          <a:p>
            <a:pPr eaLnBrk="1" hangingPunct="1"/>
            <a:r>
              <a:rPr lang="zh-CN" altLang="en-US" sz="3200" dirty="0">
                <a:latin typeface="Times New Roman" panose="02020603050405020304" pitchFamily="18" charset="0"/>
                <a:ea typeface="楷体" panose="02010609060101010101" pitchFamily="49" charset="-122"/>
              </a:rPr>
              <a:t>第三节 应用举例</a:t>
            </a:r>
            <a:endParaRPr lang="zh-CN" altLang="en-US" sz="3200" dirty="0">
              <a:latin typeface="Times New Roman" panose="02020603050405020304" pitchFamily="18" charset="0"/>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9" name="Rectangle 3"/>
          <p:cNvSpPr>
            <a:spLocks noGrp="1"/>
          </p:cNvSpPr>
          <p:nvPr>
            <p:ph idx="1"/>
          </p:nvPr>
        </p:nvSpPr>
        <p:spPr>
          <a:xfrm>
            <a:off x="1104900" y="1916113"/>
            <a:ext cx="7643813" cy="647700"/>
          </a:xfrm>
        </p:spPr>
        <p:txBody>
          <a:bodyPr vert="horz" wrap="square" lIns="91440" tIns="45720" rIns="91440" bIns="45720" anchor="t" anchorCtr="0"/>
          <a:p>
            <a:pPr marL="0" indent="0" eaLnBrk="1" hangingPunct="1">
              <a:buNone/>
            </a:pPr>
            <a:r>
              <a:rPr lang="zh-CN" altLang="en-US" sz="2400" b="1" dirty="0">
                <a:latin typeface="Times New Roman" panose="02020603050405020304" pitchFamily="18" charset="0"/>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对方程实施拉氏变换</a:t>
            </a:r>
            <a:endParaRPr lang="zh-CN" altLang="en-US" sz="2400" dirty="0">
              <a:latin typeface="Times New Roman" panose="02020603050405020304" pitchFamily="18" charset="0"/>
              <a:ea typeface="楷体" panose="02010609060101010101" pitchFamily="49" charset="-122"/>
            </a:endParaRPr>
          </a:p>
        </p:txBody>
      </p:sp>
      <p:sp>
        <p:nvSpPr>
          <p:cNvPr id="30723" name="Rectangle 4"/>
          <p:cNvSpPr/>
          <p:nvPr/>
        </p:nvSpPr>
        <p:spPr>
          <a:xfrm>
            <a:off x="1065213" y="536575"/>
            <a:ext cx="4117975"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1  </a:t>
            </a:r>
            <a:r>
              <a:rPr lang="zh-CN" altLang="en-US" sz="2400" dirty="0">
                <a:latin typeface="Times New Roman" panose="02020603050405020304" pitchFamily="18" charset="0"/>
                <a:ea typeface="楷体" panose="02010609060101010101" pitchFamily="49" charset="-122"/>
              </a:rPr>
              <a:t>求解交流</a:t>
            </a:r>
            <a:r>
              <a:rPr lang="en-US" altLang="zh-CN" sz="2400" i="1" dirty="0">
                <a:latin typeface="Times New Roman" panose="02020603050405020304" pitchFamily="18" charset="0"/>
                <a:ea typeface="楷体" panose="02010609060101010101" pitchFamily="49" charset="-122"/>
              </a:rPr>
              <a:t>RL</a:t>
            </a:r>
            <a:r>
              <a:rPr lang="zh-CN" altLang="en-US" sz="2400" dirty="0">
                <a:latin typeface="Times New Roman" panose="02020603050405020304" pitchFamily="18" charset="0"/>
                <a:ea typeface="楷体" panose="02010609060101010101" pitchFamily="49" charset="-122"/>
              </a:rPr>
              <a:t>电路的方程 </a:t>
            </a: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30724" name="Object 6"/>
          <p:cNvGraphicFramePr>
            <a:graphicFrameLocks noChangeAspect="1"/>
          </p:cNvGraphicFramePr>
          <p:nvPr/>
        </p:nvGraphicFramePr>
        <p:xfrm>
          <a:off x="1976438" y="1106488"/>
          <a:ext cx="6302375" cy="673100"/>
        </p:xfrm>
        <a:graphic>
          <a:graphicData uri="http://schemas.openxmlformats.org/presentationml/2006/ole">
            <mc:AlternateContent xmlns:mc="http://schemas.openxmlformats.org/markup-compatibility/2006">
              <mc:Choice xmlns:v="urn:schemas-microsoft-com:vml" Requires="v">
                <p:oleObj spid="_x0000_s3137" name="" r:id="rId1" imgW="2016760" imgH="215900" progId="Equation.DSMT4">
                  <p:embed/>
                </p:oleObj>
              </mc:Choice>
              <mc:Fallback>
                <p:oleObj name="" r:id="rId1" imgW="2016760" imgH="215900" progId="Equation.DSMT4">
                  <p:embed/>
                  <p:pic>
                    <p:nvPicPr>
                      <p:cNvPr id="0" name="图片 3136"/>
                      <p:cNvPicPr/>
                      <p:nvPr/>
                    </p:nvPicPr>
                    <p:blipFill>
                      <a:blip r:embed="rId2"/>
                      <a:stretch>
                        <a:fillRect/>
                      </a:stretch>
                    </p:blipFill>
                    <p:spPr>
                      <a:xfrm>
                        <a:off x="1976438" y="1106488"/>
                        <a:ext cx="6302375" cy="673100"/>
                      </a:xfrm>
                      <a:prstGeom prst="rect">
                        <a:avLst/>
                      </a:prstGeom>
                      <a:noFill/>
                      <a:ln w="38100">
                        <a:noFill/>
                        <a:miter/>
                      </a:ln>
                    </p:spPr>
                  </p:pic>
                </p:oleObj>
              </mc:Fallback>
            </mc:AlternateContent>
          </a:graphicData>
        </a:graphic>
      </p:graphicFrame>
      <p:graphicFrame>
        <p:nvGraphicFramePr>
          <p:cNvPr id="24581" name="Object 9"/>
          <p:cNvGraphicFramePr>
            <a:graphicFrameLocks noChangeAspect="1"/>
          </p:cNvGraphicFramePr>
          <p:nvPr/>
        </p:nvGraphicFramePr>
        <p:xfrm>
          <a:off x="3524250" y="3141663"/>
          <a:ext cx="2620963" cy="517525"/>
        </p:xfrm>
        <a:graphic>
          <a:graphicData uri="http://schemas.openxmlformats.org/presentationml/2006/ole">
            <mc:AlternateContent xmlns:mc="http://schemas.openxmlformats.org/markup-compatibility/2006">
              <mc:Choice xmlns:v="urn:schemas-microsoft-com:vml" Requires="v">
                <p:oleObj spid="_x0000_s3132" name="" r:id="rId3" imgW="1091565" imgH="215900" progId="Equation.DSMT4">
                  <p:embed/>
                </p:oleObj>
              </mc:Choice>
              <mc:Fallback>
                <p:oleObj name="" r:id="rId3" imgW="1091565" imgH="215900" progId="Equation.DSMT4">
                  <p:embed/>
                  <p:pic>
                    <p:nvPicPr>
                      <p:cNvPr id="0" name="图片 3131"/>
                      <p:cNvPicPr/>
                      <p:nvPr/>
                    </p:nvPicPr>
                    <p:blipFill>
                      <a:blip r:embed="rId4"/>
                      <a:stretch>
                        <a:fillRect/>
                      </a:stretch>
                    </p:blipFill>
                    <p:spPr>
                      <a:xfrm>
                        <a:off x="3524250" y="3141663"/>
                        <a:ext cx="2620963" cy="517525"/>
                      </a:xfrm>
                      <a:prstGeom prst="rect">
                        <a:avLst/>
                      </a:prstGeom>
                      <a:noFill/>
                      <a:ln w="38100">
                        <a:noFill/>
                        <a:miter/>
                      </a:ln>
                    </p:spPr>
                  </p:pic>
                </p:oleObj>
              </mc:Fallback>
            </mc:AlternateContent>
          </a:graphicData>
        </a:graphic>
      </p:graphicFrame>
      <p:sp>
        <p:nvSpPr>
          <p:cNvPr id="24582" name="Rectangle 21"/>
          <p:cNvSpPr/>
          <p:nvPr/>
        </p:nvSpPr>
        <p:spPr>
          <a:xfrm>
            <a:off x="1104900" y="3830638"/>
            <a:ext cx="42624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右边应用                                     </a:t>
            </a:r>
            <a:endParaRPr lang="zh-CN" altLang="en-US" sz="2400" dirty="0">
              <a:latin typeface="Times New Roman" panose="02020603050405020304" pitchFamily="18" charset="0"/>
              <a:ea typeface="楷体" panose="02010609060101010101" pitchFamily="49" charset="-122"/>
            </a:endParaRPr>
          </a:p>
        </p:txBody>
      </p:sp>
      <p:graphicFrame>
        <p:nvGraphicFramePr>
          <p:cNvPr id="24583" name="Object 14"/>
          <p:cNvGraphicFramePr>
            <a:graphicFrameLocks noChangeAspect="1"/>
          </p:cNvGraphicFramePr>
          <p:nvPr/>
        </p:nvGraphicFramePr>
        <p:xfrm>
          <a:off x="2832100" y="3627438"/>
          <a:ext cx="4054475" cy="914400"/>
        </p:xfrm>
        <a:graphic>
          <a:graphicData uri="http://schemas.openxmlformats.org/presentationml/2006/ole">
            <mc:AlternateContent xmlns:mc="http://schemas.openxmlformats.org/markup-compatibility/2006">
              <mc:Choice xmlns:v="urn:schemas-microsoft-com:vml" Requires="v">
                <p:oleObj spid="_x0000_s3130" name="" r:id="rId5" imgW="1688465" imgH="381000" progId="Equation.DSMT4">
                  <p:embed/>
                </p:oleObj>
              </mc:Choice>
              <mc:Fallback>
                <p:oleObj name="" r:id="rId5" imgW="1688465" imgH="381000" progId="Equation.DSMT4">
                  <p:embed/>
                  <p:pic>
                    <p:nvPicPr>
                      <p:cNvPr id="0" name="图片 3129"/>
                      <p:cNvPicPr/>
                      <p:nvPr/>
                    </p:nvPicPr>
                    <p:blipFill>
                      <a:blip r:embed="rId6"/>
                      <a:stretch>
                        <a:fillRect/>
                      </a:stretch>
                    </p:blipFill>
                    <p:spPr>
                      <a:xfrm>
                        <a:off x="2832100" y="3627438"/>
                        <a:ext cx="4054475" cy="914400"/>
                      </a:xfrm>
                      <a:prstGeom prst="rect">
                        <a:avLst/>
                      </a:prstGeom>
                      <a:noFill/>
                      <a:ln w="38100">
                        <a:noFill/>
                        <a:miter/>
                      </a:ln>
                    </p:spPr>
                  </p:pic>
                </p:oleObj>
              </mc:Fallback>
            </mc:AlternateContent>
          </a:graphicData>
        </a:graphic>
      </p:graphicFrame>
      <p:sp>
        <p:nvSpPr>
          <p:cNvPr id="316436" name="Rectangle 20"/>
          <p:cNvSpPr/>
          <p:nvPr/>
        </p:nvSpPr>
        <p:spPr>
          <a:xfrm>
            <a:off x="1104900" y="2562225"/>
            <a:ext cx="41925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方程左边第一项应用</a:t>
            </a:r>
            <a:r>
              <a:rPr lang="zh-CN" altLang="en-US" sz="2400" b="1" dirty="0">
                <a:solidFill>
                  <a:srgbClr val="0000FF"/>
                </a:solidFill>
                <a:latin typeface="Times New Roman" panose="02020603050405020304" pitchFamily="18" charset="0"/>
                <a:ea typeface="楷体" panose="02010609060101010101" pitchFamily="49" charset="-122"/>
              </a:rPr>
              <a:t>导数定理</a:t>
            </a:r>
            <a:endParaRPr lang="zh-CN" altLang="en-US" sz="2400" b="1" dirty="0">
              <a:solidFill>
                <a:srgbClr val="0000FF"/>
              </a:solidFill>
              <a:latin typeface="Times New Roman" panose="02020603050405020304" pitchFamily="18" charset="0"/>
              <a:ea typeface="楷体" panose="02010609060101010101" pitchFamily="49" charset="-122"/>
            </a:endParaRPr>
          </a:p>
        </p:txBody>
      </p:sp>
      <p:graphicFrame>
        <p:nvGraphicFramePr>
          <p:cNvPr id="24585" name="Object 18"/>
          <p:cNvGraphicFramePr>
            <a:graphicFrameLocks noChangeAspect="1"/>
          </p:cNvGraphicFramePr>
          <p:nvPr/>
        </p:nvGraphicFramePr>
        <p:xfrm>
          <a:off x="2157413" y="5373688"/>
          <a:ext cx="5853112" cy="914400"/>
        </p:xfrm>
        <a:graphic>
          <a:graphicData uri="http://schemas.openxmlformats.org/presentationml/2006/ole">
            <mc:AlternateContent xmlns:mc="http://schemas.openxmlformats.org/markup-compatibility/2006">
              <mc:Choice xmlns:v="urn:schemas-microsoft-com:vml" Requires="v">
                <p:oleObj spid="_x0000_s3131" name="" r:id="rId7" imgW="2437130" imgH="381000" progId="Equation.DSMT4">
                  <p:embed/>
                </p:oleObj>
              </mc:Choice>
              <mc:Fallback>
                <p:oleObj name="" r:id="rId7" imgW="2437130" imgH="381000" progId="Equation.DSMT4">
                  <p:embed/>
                  <p:pic>
                    <p:nvPicPr>
                      <p:cNvPr id="0" name="图片 3130"/>
                      <p:cNvPicPr/>
                      <p:nvPr/>
                    </p:nvPicPr>
                    <p:blipFill>
                      <a:blip r:embed="rId8"/>
                      <a:stretch>
                        <a:fillRect/>
                      </a:stretch>
                    </p:blipFill>
                    <p:spPr>
                      <a:xfrm>
                        <a:off x="2157413" y="5373688"/>
                        <a:ext cx="5853112" cy="914400"/>
                      </a:xfrm>
                      <a:prstGeom prst="rect">
                        <a:avLst/>
                      </a:prstGeom>
                      <a:noFill/>
                      <a:ln w="38100">
                        <a:noFill/>
                        <a:miter/>
                      </a:ln>
                    </p:spPr>
                  </p:pic>
                </p:oleObj>
              </mc:Fallback>
            </mc:AlternateContent>
          </a:graphicData>
        </a:graphic>
      </p:graphicFrame>
      <p:sp>
        <p:nvSpPr>
          <p:cNvPr id="24586" name="Rectangle 23"/>
          <p:cNvSpPr/>
          <p:nvPr/>
        </p:nvSpPr>
        <p:spPr>
          <a:xfrm>
            <a:off x="1220788" y="5537200"/>
            <a:ext cx="8001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解出</a:t>
            </a:r>
            <a:endParaRPr lang="zh-CN" altLang="en-US" sz="2400" dirty="0">
              <a:latin typeface="Times New Roman" panose="02020603050405020304" pitchFamily="18" charset="0"/>
              <a:ea typeface="楷体" panose="02010609060101010101" pitchFamily="49" charset="-122"/>
            </a:endParaRPr>
          </a:p>
        </p:txBody>
      </p:sp>
      <p:graphicFrame>
        <p:nvGraphicFramePr>
          <p:cNvPr id="24587" name="Object 16"/>
          <p:cNvGraphicFramePr>
            <a:graphicFrameLocks noChangeAspect="1"/>
          </p:cNvGraphicFramePr>
          <p:nvPr/>
        </p:nvGraphicFramePr>
        <p:xfrm>
          <a:off x="2951163" y="4437063"/>
          <a:ext cx="3870325" cy="914400"/>
        </p:xfrm>
        <a:graphic>
          <a:graphicData uri="http://schemas.openxmlformats.org/presentationml/2006/ole">
            <mc:AlternateContent xmlns:mc="http://schemas.openxmlformats.org/markup-compatibility/2006">
              <mc:Choice xmlns:v="urn:schemas-microsoft-com:vml" Requires="v">
                <p:oleObj spid="_x0000_s3133" name="" r:id="rId9" imgW="1612265" imgH="381000" progId="Equation.DSMT4">
                  <p:embed/>
                </p:oleObj>
              </mc:Choice>
              <mc:Fallback>
                <p:oleObj name="" r:id="rId9" imgW="1612265" imgH="381000" progId="Equation.DSMT4">
                  <p:embed/>
                  <p:pic>
                    <p:nvPicPr>
                      <p:cNvPr id="0" name="图片 3132"/>
                      <p:cNvPicPr/>
                      <p:nvPr/>
                    </p:nvPicPr>
                    <p:blipFill>
                      <a:blip r:embed="rId10"/>
                      <a:stretch>
                        <a:fillRect/>
                      </a:stretch>
                    </p:blipFill>
                    <p:spPr>
                      <a:xfrm>
                        <a:off x="2951163" y="4437063"/>
                        <a:ext cx="3870325" cy="914400"/>
                      </a:xfrm>
                      <a:prstGeom prst="rect">
                        <a:avLst/>
                      </a:prstGeom>
                      <a:noFill/>
                      <a:ln w="38100">
                        <a:noFill/>
                        <a:miter/>
                      </a:ln>
                    </p:spPr>
                  </p:pic>
                </p:oleObj>
              </mc:Fallback>
            </mc:AlternateContent>
          </a:graphicData>
        </a:graphic>
      </p:graphicFrame>
      <p:sp>
        <p:nvSpPr>
          <p:cNvPr id="24588" name="Rectangle 24"/>
          <p:cNvSpPr/>
          <p:nvPr/>
        </p:nvSpPr>
        <p:spPr>
          <a:xfrm>
            <a:off x="1176338" y="4581525"/>
            <a:ext cx="8001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可得</a:t>
            </a:r>
            <a:endParaRPr lang="zh-CN" altLang="en-US" sz="2400" dirty="0">
              <a:latin typeface="Times New Roman" panose="02020603050405020304" pitchFamily="18" charset="0"/>
              <a:ea typeface="楷体" panose="02010609060101010101" pitchFamily="49" charset="-122"/>
            </a:endParaRPr>
          </a:p>
        </p:txBody>
      </p:sp>
      <p:graphicFrame>
        <p:nvGraphicFramePr>
          <p:cNvPr id="13" name="Object 9"/>
          <p:cNvGraphicFramePr>
            <a:graphicFrameLocks noChangeAspect="1"/>
          </p:cNvGraphicFramePr>
          <p:nvPr/>
        </p:nvGraphicFramePr>
        <p:xfrm>
          <a:off x="2992438" y="3141663"/>
          <a:ext cx="3868737" cy="517525"/>
        </p:xfrm>
        <a:graphic>
          <a:graphicData uri="http://schemas.openxmlformats.org/presentationml/2006/ole">
            <mc:AlternateContent xmlns:mc="http://schemas.openxmlformats.org/markup-compatibility/2006">
              <mc:Choice xmlns:v="urn:schemas-microsoft-com:vml" Requires="v">
                <p:oleObj spid="_x0000_s3134" name="" r:id="rId11" imgW="1610995" imgH="215900" progId="Equation.DSMT4">
                  <p:embed/>
                </p:oleObj>
              </mc:Choice>
              <mc:Fallback>
                <p:oleObj name="" r:id="rId11" imgW="1610995" imgH="215900" progId="Equation.DSMT4">
                  <p:embed/>
                  <p:pic>
                    <p:nvPicPr>
                      <p:cNvPr id="0" name="图片 3133"/>
                      <p:cNvPicPr/>
                      <p:nvPr/>
                    </p:nvPicPr>
                    <p:blipFill>
                      <a:blip r:embed="rId12"/>
                      <a:stretch>
                        <a:fillRect/>
                      </a:stretch>
                    </p:blipFill>
                    <p:spPr>
                      <a:xfrm>
                        <a:off x="2992438" y="3141663"/>
                        <a:ext cx="3868737" cy="517525"/>
                      </a:xfrm>
                      <a:prstGeom prst="rect">
                        <a:avLst/>
                      </a:prstGeom>
                      <a:solidFill>
                        <a:srgbClr val="FFC000"/>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419">
                                            <p:txEl>
                                              <p:charRg st="0" end="12"/>
                                            </p:txEl>
                                          </p:spTgt>
                                        </p:tgtEl>
                                        <p:attrNameLst>
                                          <p:attrName>style.visibility</p:attrName>
                                        </p:attrNameLst>
                                      </p:cBhvr>
                                      <p:to>
                                        <p:strVal val="visible"/>
                                      </p:to>
                                    </p:set>
                                    <p:animEffect transition="in" filter="fade">
                                      <p:cBhvr>
                                        <p:cTn id="7" dur="500"/>
                                        <p:tgtEl>
                                          <p:spTgt spid="31641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fade">
                                      <p:cBhvr>
                                        <p:cTn id="12" dur="500"/>
                                        <p:tgtEl>
                                          <p:spTgt spid="245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6436"/>
                                        </p:tgtEl>
                                        <p:attrNameLst>
                                          <p:attrName>style.visibility</p:attrName>
                                        </p:attrNameLst>
                                      </p:cBhvr>
                                      <p:to>
                                        <p:strVal val="visible"/>
                                      </p:to>
                                    </p:set>
                                    <p:animEffect transition="in" filter="fade">
                                      <p:cBhvr>
                                        <p:cTn id="15" dur="500"/>
                                        <p:tgtEl>
                                          <p:spTgt spid="3164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582"/>
                                        </p:tgtEl>
                                        <p:attrNameLst>
                                          <p:attrName>style.visibility</p:attrName>
                                        </p:attrNameLst>
                                      </p:cBhvr>
                                      <p:to>
                                        <p:strVal val="visible"/>
                                      </p:to>
                                    </p:set>
                                    <p:animEffect transition="in" filter="fade">
                                      <p:cBhvr>
                                        <p:cTn id="25" dur="500"/>
                                        <p:tgtEl>
                                          <p:spTgt spid="245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583"/>
                                        </p:tgtEl>
                                        <p:attrNameLst>
                                          <p:attrName>style.visibility</p:attrName>
                                        </p:attrNameLst>
                                      </p:cBhvr>
                                      <p:to>
                                        <p:strVal val="visible"/>
                                      </p:to>
                                    </p:set>
                                    <p:animEffect transition="in" filter="fade">
                                      <p:cBhvr>
                                        <p:cTn id="30" dur="500"/>
                                        <p:tgtEl>
                                          <p:spTgt spid="245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587"/>
                                        </p:tgtEl>
                                        <p:attrNameLst>
                                          <p:attrName>style.visibility</p:attrName>
                                        </p:attrNameLst>
                                      </p:cBhvr>
                                      <p:to>
                                        <p:strVal val="visible"/>
                                      </p:to>
                                    </p:set>
                                    <p:animEffect transition="in" filter="fade">
                                      <p:cBhvr>
                                        <p:cTn id="35" dur="500"/>
                                        <p:tgtEl>
                                          <p:spTgt spid="2458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88"/>
                                        </p:tgtEl>
                                        <p:attrNameLst>
                                          <p:attrName>style.visibility</p:attrName>
                                        </p:attrNameLst>
                                      </p:cBhvr>
                                      <p:to>
                                        <p:strVal val="visible"/>
                                      </p:to>
                                    </p:set>
                                    <p:animEffect transition="in" filter="fade">
                                      <p:cBhvr>
                                        <p:cTn id="38" dur="500"/>
                                        <p:tgtEl>
                                          <p:spTgt spid="2458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585"/>
                                        </p:tgtEl>
                                        <p:attrNameLst>
                                          <p:attrName>style.visibility</p:attrName>
                                        </p:attrNameLst>
                                      </p:cBhvr>
                                      <p:to>
                                        <p:strVal val="visible"/>
                                      </p:to>
                                    </p:set>
                                    <p:animEffect transition="in" filter="fade">
                                      <p:cBhvr>
                                        <p:cTn id="43" dur="500"/>
                                        <p:tgtEl>
                                          <p:spTgt spid="2458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586"/>
                                        </p:tgtEl>
                                        <p:attrNameLst>
                                          <p:attrName>style.visibility</p:attrName>
                                        </p:attrNameLst>
                                      </p:cBhvr>
                                      <p:to>
                                        <p:strVal val="visible"/>
                                      </p:to>
                                    </p:set>
                                    <p:animEffect transition="in" filter="fade">
                                      <p:cBhvr>
                                        <p:cTn id="46"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P spid="24582" grpId="0"/>
      <p:bldP spid="316436" grpId="0"/>
      <p:bldP spid="24586" grpId="0"/>
      <p:bldP spid="245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idx="1"/>
          </p:nvPr>
        </p:nvSpPr>
        <p:spPr>
          <a:xfrm>
            <a:off x="900113" y="712788"/>
            <a:ext cx="7643812" cy="647700"/>
          </a:xfrm>
        </p:spPr>
        <p:txBody>
          <a:bodyPr vert="horz" wrap="square" lIns="91440" tIns="45720" rIns="91440" bIns="45720" anchor="t" anchorCtr="0"/>
          <a:p>
            <a:pPr eaLnBrk="1" hangingPunct="1">
              <a:buNone/>
            </a:pP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25603" name="Object 8"/>
          <p:cNvGraphicFramePr>
            <a:graphicFrameLocks noChangeAspect="1"/>
          </p:cNvGraphicFramePr>
          <p:nvPr/>
        </p:nvGraphicFramePr>
        <p:xfrm>
          <a:off x="2043113" y="2749550"/>
          <a:ext cx="4564062" cy="1150938"/>
        </p:xfrm>
        <a:graphic>
          <a:graphicData uri="http://schemas.openxmlformats.org/presentationml/2006/ole">
            <mc:AlternateContent xmlns:mc="http://schemas.openxmlformats.org/markup-compatibility/2006">
              <mc:Choice xmlns:v="urn:schemas-microsoft-com:vml" Requires="v">
                <p:oleObj spid="_x0000_s3135" name="" r:id="rId1" imgW="1510665" imgH="381000" progId="Equation.DSMT4">
                  <p:embed/>
                </p:oleObj>
              </mc:Choice>
              <mc:Fallback>
                <p:oleObj name="" r:id="rId1" imgW="1510665" imgH="381000" progId="Equation.DSMT4">
                  <p:embed/>
                  <p:pic>
                    <p:nvPicPr>
                      <p:cNvPr id="0" name="图片 3134"/>
                      <p:cNvPicPr/>
                      <p:nvPr/>
                    </p:nvPicPr>
                    <p:blipFill>
                      <a:blip r:embed="rId2"/>
                      <a:stretch>
                        <a:fillRect/>
                      </a:stretch>
                    </p:blipFill>
                    <p:spPr>
                      <a:xfrm>
                        <a:off x="2043113" y="2749550"/>
                        <a:ext cx="4564062" cy="1150938"/>
                      </a:xfrm>
                      <a:prstGeom prst="rect">
                        <a:avLst/>
                      </a:prstGeom>
                      <a:noFill/>
                      <a:ln w="38100">
                        <a:noFill/>
                        <a:miter/>
                      </a:ln>
                    </p:spPr>
                  </p:pic>
                </p:oleObj>
              </mc:Fallback>
            </mc:AlternateContent>
          </a:graphicData>
        </a:graphic>
      </p:graphicFrame>
      <p:sp>
        <p:nvSpPr>
          <p:cNvPr id="25608" name="Rectangle 19"/>
          <p:cNvSpPr/>
          <p:nvPr/>
        </p:nvSpPr>
        <p:spPr>
          <a:xfrm>
            <a:off x="1343025" y="2967038"/>
            <a:ext cx="4921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则</a:t>
            </a:r>
            <a:endParaRPr lang="zh-CN" altLang="en-US" sz="2400" dirty="0">
              <a:latin typeface="Times New Roman" panose="02020603050405020304" pitchFamily="18" charset="0"/>
              <a:ea typeface="楷体" panose="02010609060101010101" pitchFamily="49" charset="-122"/>
            </a:endParaRPr>
          </a:p>
        </p:txBody>
      </p:sp>
      <p:graphicFrame>
        <p:nvGraphicFramePr>
          <p:cNvPr id="25609" name="Object 4"/>
          <p:cNvGraphicFramePr>
            <a:graphicFrameLocks noChangeAspect="1"/>
          </p:cNvGraphicFramePr>
          <p:nvPr/>
        </p:nvGraphicFramePr>
        <p:xfrm>
          <a:off x="2679700" y="622300"/>
          <a:ext cx="4052888" cy="914400"/>
        </p:xfrm>
        <a:graphic>
          <a:graphicData uri="http://schemas.openxmlformats.org/presentationml/2006/ole">
            <mc:AlternateContent xmlns:mc="http://schemas.openxmlformats.org/markup-compatibility/2006">
              <mc:Choice xmlns:v="urn:schemas-microsoft-com:vml" Requires="v">
                <p:oleObj spid="_x0000_s3139" name="" r:id="rId3" imgW="1688465" imgH="381000" progId="Equation.DSMT4">
                  <p:embed/>
                </p:oleObj>
              </mc:Choice>
              <mc:Fallback>
                <p:oleObj name="" r:id="rId3" imgW="1688465" imgH="381000" progId="Equation.DSMT4">
                  <p:embed/>
                  <p:pic>
                    <p:nvPicPr>
                      <p:cNvPr id="0" name="图片 3138"/>
                      <p:cNvPicPr/>
                      <p:nvPr/>
                    </p:nvPicPr>
                    <p:blipFill>
                      <a:blip r:embed="rId4"/>
                      <a:stretch>
                        <a:fillRect/>
                      </a:stretch>
                    </p:blipFill>
                    <p:spPr>
                      <a:xfrm>
                        <a:off x="2679700" y="622300"/>
                        <a:ext cx="4052888" cy="914400"/>
                      </a:xfrm>
                      <a:prstGeom prst="rect">
                        <a:avLst/>
                      </a:prstGeom>
                      <a:noFill/>
                      <a:ln w="38100">
                        <a:noFill/>
                        <a:miter/>
                      </a:ln>
                    </p:spPr>
                  </p:pic>
                </p:oleObj>
              </mc:Fallback>
            </mc:AlternateContent>
          </a:graphicData>
        </a:graphic>
      </p:graphicFrame>
      <p:graphicFrame>
        <p:nvGraphicFramePr>
          <p:cNvPr id="25610" name="Object 6"/>
          <p:cNvGraphicFramePr>
            <a:graphicFrameLocks noChangeAspect="1"/>
          </p:cNvGraphicFramePr>
          <p:nvPr/>
        </p:nvGraphicFramePr>
        <p:xfrm>
          <a:off x="2628900" y="1504950"/>
          <a:ext cx="1949450" cy="914400"/>
        </p:xfrm>
        <a:graphic>
          <a:graphicData uri="http://schemas.openxmlformats.org/presentationml/2006/ole">
            <mc:AlternateContent xmlns:mc="http://schemas.openxmlformats.org/markup-compatibility/2006">
              <mc:Choice xmlns:v="urn:schemas-microsoft-com:vml" Requires="v">
                <p:oleObj spid="_x0000_s3140" name="" r:id="rId5" imgW="812165" imgH="381000" progId="Equation.DSMT4">
                  <p:embed/>
                </p:oleObj>
              </mc:Choice>
              <mc:Fallback>
                <p:oleObj name="" r:id="rId5" imgW="812165" imgH="381000" progId="Equation.DSMT4">
                  <p:embed/>
                  <p:pic>
                    <p:nvPicPr>
                      <p:cNvPr id="0" name="图片 3139"/>
                      <p:cNvPicPr/>
                      <p:nvPr/>
                    </p:nvPicPr>
                    <p:blipFill>
                      <a:blip r:embed="rId6"/>
                      <a:stretch>
                        <a:fillRect/>
                      </a:stretch>
                    </p:blipFill>
                    <p:spPr>
                      <a:xfrm>
                        <a:off x="2628900" y="1504950"/>
                        <a:ext cx="1949450" cy="914400"/>
                      </a:xfrm>
                      <a:prstGeom prst="rect">
                        <a:avLst/>
                      </a:prstGeom>
                      <a:noFill/>
                      <a:ln w="38100">
                        <a:noFill/>
                        <a:miter/>
                      </a:ln>
                    </p:spPr>
                  </p:pic>
                </p:oleObj>
              </mc:Fallback>
            </mc:AlternateContent>
          </a:graphicData>
        </a:graphic>
      </p:graphicFrame>
      <p:sp>
        <p:nvSpPr>
          <p:cNvPr id="25611" name="Rectangle 20"/>
          <p:cNvSpPr/>
          <p:nvPr/>
        </p:nvSpPr>
        <p:spPr>
          <a:xfrm>
            <a:off x="1343025" y="796925"/>
            <a:ext cx="8001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由于</a:t>
            </a:r>
            <a:endParaRPr lang="zh-CN" altLang="en-US" sz="2400" dirty="0">
              <a:latin typeface="Times New Roman" panose="02020603050405020304" pitchFamily="18" charset="0"/>
              <a:ea typeface="楷体" panose="02010609060101010101" pitchFamily="49" charset="-122"/>
            </a:endParaRPr>
          </a:p>
        </p:txBody>
      </p:sp>
      <p:graphicFrame>
        <p:nvGraphicFramePr>
          <p:cNvPr id="12" name="Object 10"/>
          <p:cNvGraphicFramePr>
            <a:graphicFrameLocks noChangeAspect="1"/>
          </p:cNvGraphicFramePr>
          <p:nvPr/>
        </p:nvGraphicFramePr>
        <p:xfrm>
          <a:off x="1606550" y="5657850"/>
          <a:ext cx="5930900" cy="790575"/>
        </p:xfrm>
        <a:graphic>
          <a:graphicData uri="http://schemas.openxmlformats.org/presentationml/2006/ole">
            <mc:AlternateContent xmlns:mc="http://schemas.openxmlformats.org/markup-compatibility/2006">
              <mc:Choice xmlns:v="urn:schemas-microsoft-com:vml" Requires="v">
                <p:oleObj spid="_x0000_s3138" name="" r:id="rId7" imgW="1522730" imgH="203200" progId="Equation.DSMT4">
                  <p:embed/>
                </p:oleObj>
              </mc:Choice>
              <mc:Fallback>
                <p:oleObj name="" r:id="rId7" imgW="1522730" imgH="203200" progId="Equation.DSMT4">
                  <p:embed/>
                  <p:pic>
                    <p:nvPicPr>
                      <p:cNvPr id="0" name="图片 3137"/>
                      <p:cNvPicPr/>
                      <p:nvPr/>
                    </p:nvPicPr>
                    <p:blipFill>
                      <a:blip r:embed="rId8"/>
                      <a:stretch>
                        <a:fillRect/>
                      </a:stretch>
                    </p:blipFill>
                    <p:spPr>
                      <a:xfrm>
                        <a:off x="1606550" y="5657850"/>
                        <a:ext cx="5930900" cy="790575"/>
                      </a:xfrm>
                      <a:prstGeom prst="rect">
                        <a:avLst/>
                      </a:prstGeom>
                      <a:noFill/>
                      <a:ln w="38100">
                        <a:noFill/>
                        <a:miter/>
                      </a:ln>
                    </p:spPr>
                  </p:pic>
                </p:oleObj>
              </mc:Fallback>
            </mc:AlternateContent>
          </a:graphicData>
        </a:graphic>
      </p:graphicFrame>
      <p:graphicFrame>
        <p:nvGraphicFramePr>
          <p:cNvPr id="13" name="Object 8"/>
          <p:cNvGraphicFramePr>
            <a:graphicFrameLocks noChangeAspect="1"/>
          </p:cNvGraphicFramePr>
          <p:nvPr/>
        </p:nvGraphicFramePr>
        <p:xfrm>
          <a:off x="2535238" y="3984625"/>
          <a:ext cx="4373562" cy="1125538"/>
        </p:xfrm>
        <a:graphic>
          <a:graphicData uri="http://schemas.openxmlformats.org/presentationml/2006/ole">
            <mc:AlternateContent xmlns:mc="http://schemas.openxmlformats.org/markup-compatibility/2006">
              <mc:Choice xmlns:v="urn:schemas-microsoft-com:vml" Requires="v">
                <p:oleObj spid="_x0000_s3108" name="" r:id="rId9" imgW="1332865" imgH="342900" progId="Equation.DSMT4">
                  <p:embed/>
                </p:oleObj>
              </mc:Choice>
              <mc:Fallback>
                <p:oleObj name="" r:id="rId9" imgW="1332865" imgH="342900" progId="Equation.DSMT4">
                  <p:embed/>
                  <p:pic>
                    <p:nvPicPr>
                      <p:cNvPr id="0" name="图片 3107"/>
                      <p:cNvPicPr/>
                      <p:nvPr/>
                    </p:nvPicPr>
                    <p:blipFill>
                      <a:blip r:embed="rId10"/>
                      <a:stretch>
                        <a:fillRect/>
                      </a:stretch>
                    </p:blipFill>
                    <p:spPr>
                      <a:xfrm>
                        <a:off x="2535238" y="3984625"/>
                        <a:ext cx="4373562" cy="11255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xEl>
                                              <p:charRg st="0" end="42"/>
                                            </p:txEl>
                                          </p:spTgt>
                                        </p:tgtEl>
                                        <p:attrNameLst>
                                          <p:attrName>style.visibility</p:attrName>
                                        </p:attrNameLst>
                                      </p:cBhvr>
                                      <p:to>
                                        <p:strVal val="visible"/>
                                      </p:to>
                                    </p:set>
                                    <p:animEffect transition="in" filter="fade">
                                      <p:cBhvr>
                                        <p:cTn id="7" dur="500"/>
                                        <p:tgtEl>
                                          <p:spTgt spid="25602">
                                            <p:txEl>
                                              <p:charRg st="0" end="4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609"/>
                                        </p:tgtEl>
                                        <p:attrNameLst>
                                          <p:attrName>style.visibility</p:attrName>
                                        </p:attrNameLst>
                                      </p:cBhvr>
                                      <p:to>
                                        <p:strVal val="visible"/>
                                      </p:to>
                                    </p:set>
                                    <p:animEffect transition="in" filter="fade">
                                      <p:cBhvr>
                                        <p:cTn id="10" dur="500"/>
                                        <p:tgtEl>
                                          <p:spTgt spid="25609"/>
                                        </p:tgtEl>
                                      </p:cBhvr>
                                    </p:animEffect>
                                  </p:childTnLst>
                                </p:cTn>
                              </p:par>
                              <p:par>
                                <p:cTn id="11" presetID="10" presetClass="entr" presetSubtype="0" fill="hold" nodeType="withEffect">
                                  <p:stCondLst>
                                    <p:cond delay="0"/>
                                  </p:stCondLst>
                                  <p:childTnLst>
                                    <p:set>
                                      <p:cBhvr>
                                        <p:cTn id="12" dur="1" fill="hold">
                                          <p:stCondLst>
                                            <p:cond delay="0"/>
                                          </p:stCondLst>
                                        </p:cTn>
                                        <p:tgtEl>
                                          <p:spTgt spid="25610"/>
                                        </p:tgtEl>
                                        <p:attrNameLst>
                                          <p:attrName>style.visibility</p:attrName>
                                        </p:attrNameLst>
                                      </p:cBhvr>
                                      <p:to>
                                        <p:strVal val="visible"/>
                                      </p:to>
                                    </p:set>
                                    <p:animEffect transition="in" filter="fade">
                                      <p:cBhvr>
                                        <p:cTn id="13" dur="500"/>
                                        <p:tgtEl>
                                          <p:spTgt spid="256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11"/>
                                        </p:tgtEl>
                                        <p:attrNameLst>
                                          <p:attrName>style.visibility</p:attrName>
                                        </p:attrNameLst>
                                      </p:cBhvr>
                                      <p:to>
                                        <p:strVal val="visible"/>
                                      </p:to>
                                    </p:set>
                                    <p:animEffect transition="in" filter="fade">
                                      <p:cBhvr>
                                        <p:cTn id="16" dur="500"/>
                                        <p:tgtEl>
                                          <p:spTgt spid="256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603"/>
                                        </p:tgtEl>
                                        <p:attrNameLst>
                                          <p:attrName>style.visibility</p:attrName>
                                        </p:attrNameLst>
                                      </p:cBhvr>
                                      <p:to>
                                        <p:strVal val="visible"/>
                                      </p:to>
                                    </p:set>
                                    <p:animEffect transition="in" filter="fade">
                                      <p:cBhvr>
                                        <p:cTn id="21" dur="500"/>
                                        <p:tgtEl>
                                          <p:spTgt spid="2560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608"/>
                                        </p:tgtEl>
                                        <p:attrNameLst>
                                          <p:attrName>style.visibility</p:attrName>
                                        </p:attrNameLst>
                                      </p:cBhvr>
                                      <p:to>
                                        <p:strVal val="visible"/>
                                      </p:to>
                                    </p:set>
                                    <p:animEffect transition="in" filter="fade">
                                      <p:cBhvr>
                                        <p:cTn id="24" dur="500"/>
                                        <p:tgtEl>
                                          <p:spTgt spid="2560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5608" grpId="0"/>
      <p:bldP spid="256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22" name="Object 4"/>
          <p:cNvGraphicFramePr>
            <a:graphicFrameLocks noChangeAspect="1"/>
          </p:cNvGraphicFramePr>
          <p:nvPr/>
        </p:nvGraphicFramePr>
        <p:xfrm>
          <a:off x="2147888" y="4587875"/>
          <a:ext cx="4314825" cy="923925"/>
        </p:xfrm>
        <a:graphic>
          <a:graphicData uri="http://schemas.openxmlformats.org/presentationml/2006/ole">
            <mc:AlternateContent xmlns:mc="http://schemas.openxmlformats.org/markup-compatibility/2006">
              <mc:Choice xmlns:v="urn:schemas-microsoft-com:vml" Requires="v">
                <p:oleObj spid="_x0000_s3107" name="" r:id="rId1" imgW="1599565" imgH="342900" progId="Equation.DSMT4">
                  <p:embed/>
                </p:oleObj>
              </mc:Choice>
              <mc:Fallback>
                <p:oleObj name="" r:id="rId1" imgW="1599565" imgH="342900" progId="Equation.DSMT4">
                  <p:embed/>
                  <p:pic>
                    <p:nvPicPr>
                      <p:cNvPr id="0" name="图片 3106"/>
                      <p:cNvPicPr/>
                      <p:nvPr/>
                    </p:nvPicPr>
                    <p:blipFill>
                      <a:blip r:embed="rId2"/>
                      <a:stretch>
                        <a:fillRect/>
                      </a:stretch>
                    </p:blipFill>
                    <p:spPr>
                      <a:xfrm>
                        <a:off x="2147888" y="4587875"/>
                        <a:ext cx="4314825" cy="923925"/>
                      </a:xfrm>
                      <a:prstGeom prst="rect">
                        <a:avLst/>
                      </a:prstGeom>
                      <a:noFill/>
                      <a:ln w="38100">
                        <a:noFill/>
                        <a:miter/>
                      </a:ln>
                    </p:spPr>
                  </p:pic>
                </p:oleObj>
              </mc:Fallback>
            </mc:AlternateContent>
          </a:graphicData>
        </a:graphic>
      </p:graphicFrame>
      <p:sp>
        <p:nvSpPr>
          <p:cNvPr id="30723" name="Rectangle 6"/>
          <p:cNvSpPr/>
          <p:nvPr/>
        </p:nvSpPr>
        <p:spPr>
          <a:xfrm>
            <a:off x="1631950" y="4868863"/>
            <a:ext cx="4921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得</a:t>
            </a:r>
            <a:endParaRPr lang="zh-CN" altLang="en-US" sz="2400" dirty="0">
              <a:latin typeface="Times New Roman" panose="02020603050405020304" pitchFamily="18" charset="0"/>
              <a:ea typeface="楷体" panose="02010609060101010101" pitchFamily="49" charset="-122"/>
            </a:endParaRPr>
          </a:p>
        </p:txBody>
      </p:sp>
      <p:graphicFrame>
        <p:nvGraphicFramePr>
          <p:cNvPr id="32772" name="Object 10"/>
          <p:cNvGraphicFramePr>
            <a:graphicFrameLocks noChangeAspect="1"/>
          </p:cNvGraphicFramePr>
          <p:nvPr/>
        </p:nvGraphicFramePr>
        <p:xfrm>
          <a:off x="3394075" y="1057275"/>
          <a:ext cx="3078163" cy="517525"/>
        </p:xfrm>
        <a:graphic>
          <a:graphicData uri="http://schemas.openxmlformats.org/presentationml/2006/ole">
            <mc:AlternateContent xmlns:mc="http://schemas.openxmlformats.org/markup-compatibility/2006">
              <mc:Choice xmlns:v="urn:schemas-microsoft-com:vml" Requires="v">
                <p:oleObj spid="_x0000_s3109" name="" r:id="rId3" imgW="1282700" imgH="215900" progId="Equation.DSMT4">
                  <p:embed/>
                </p:oleObj>
              </mc:Choice>
              <mc:Fallback>
                <p:oleObj name="" r:id="rId3" imgW="1282700" imgH="215900" progId="Equation.DSMT4">
                  <p:embed/>
                  <p:pic>
                    <p:nvPicPr>
                      <p:cNvPr id="0" name="图片 3108"/>
                      <p:cNvPicPr/>
                      <p:nvPr/>
                    </p:nvPicPr>
                    <p:blipFill>
                      <a:blip r:embed="rId4"/>
                      <a:stretch>
                        <a:fillRect/>
                      </a:stretch>
                    </p:blipFill>
                    <p:spPr>
                      <a:xfrm>
                        <a:off x="3394075" y="1057275"/>
                        <a:ext cx="3078163" cy="517525"/>
                      </a:xfrm>
                      <a:prstGeom prst="rect">
                        <a:avLst/>
                      </a:prstGeom>
                      <a:noFill/>
                      <a:ln w="38100">
                        <a:noFill/>
                        <a:miter/>
                      </a:ln>
                    </p:spPr>
                  </p:pic>
                </p:oleObj>
              </mc:Fallback>
            </mc:AlternateContent>
          </a:graphicData>
        </a:graphic>
      </p:graphicFrame>
      <p:graphicFrame>
        <p:nvGraphicFramePr>
          <p:cNvPr id="32773" name="Object 15"/>
          <p:cNvGraphicFramePr>
            <a:graphicFrameLocks noChangeAspect="1"/>
          </p:cNvGraphicFramePr>
          <p:nvPr/>
        </p:nvGraphicFramePr>
        <p:xfrm>
          <a:off x="2759075" y="2214563"/>
          <a:ext cx="4052888" cy="669925"/>
        </p:xfrm>
        <a:graphic>
          <a:graphicData uri="http://schemas.openxmlformats.org/presentationml/2006/ole">
            <mc:AlternateContent xmlns:mc="http://schemas.openxmlformats.org/markup-compatibility/2006">
              <mc:Choice xmlns:v="urn:schemas-microsoft-com:vml" Requires="v">
                <p:oleObj spid="_x0000_s3105" name="" r:id="rId5" imgW="1689100" imgH="279400" progId="Equation.DSMT4">
                  <p:embed/>
                </p:oleObj>
              </mc:Choice>
              <mc:Fallback>
                <p:oleObj name="" r:id="rId5" imgW="1689100" imgH="279400" progId="Equation.DSMT4">
                  <p:embed/>
                  <p:pic>
                    <p:nvPicPr>
                      <p:cNvPr id="0" name="图片 3104"/>
                      <p:cNvPicPr/>
                      <p:nvPr/>
                    </p:nvPicPr>
                    <p:blipFill>
                      <a:blip r:embed="rId6"/>
                      <a:stretch>
                        <a:fillRect/>
                      </a:stretch>
                    </p:blipFill>
                    <p:spPr>
                      <a:xfrm>
                        <a:off x="2759075" y="2214563"/>
                        <a:ext cx="4052888" cy="669925"/>
                      </a:xfrm>
                      <a:prstGeom prst="rect">
                        <a:avLst/>
                      </a:prstGeom>
                      <a:noFill/>
                      <a:ln w="38100">
                        <a:noFill/>
                        <a:miter/>
                      </a:ln>
                    </p:spPr>
                  </p:pic>
                </p:oleObj>
              </mc:Fallback>
            </mc:AlternateContent>
          </a:graphicData>
        </a:graphic>
      </p:graphicFrame>
      <p:sp>
        <p:nvSpPr>
          <p:cNvPr id="32774" name="Rectangle 17"/>
          <p:cNvSpPr/>
          <p:nvPr/>
        </p:nvSpPr>
        <p:spPr>
          <a:xfrm>
            <a:off x="1804988" y="2290763"/>
            <a:ext cx="954087"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en-US" altLang="zh-CN" sz="2400" b="1"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其中</a:t>
            </a:r>
            <a:r>
              <a:rPr lang="zh-CN" altLang="en-US" sz="2400" b="1" dirty="0">
                <a:latin typeface="Times New Roman" panose="02020603050405020304" pitchFamily="18" charset="0"/>
                <a:ea typeface="楷体" panose="02010609060101010101" pitchFamily="49" charset="-122"/>
              </a:rPr>
              <a:t> </a:t>
            </a:r>
            <a:endParaRPr lang="zh-CN" altLang="en-US" sz="2400" b="1" dirty="0">
              <a:latin typeface="Times New Roman" panose="02020603050405020304" pitchFamily="18" charset="0"/>
              <a:ea typeface="楷体" panose="02010609060101010101" pitchFamily="49" charset="-122"/>
            </a:endParaRPr>
          </a:p>
        </p:txBody>
      </p:sp>
      <p:sp>
        <p:nvSpPr>
          <p:cNvPr id="32775" name="Rectangle 18"/>
          <p:cNvSpPr/>
          <p:nvPr/>
        </p:nvSpPr>
        <p:spPr>
          <a:xfrm>
            <a:off x="1196975" y="1057275"/>
            <a:ext cx="20320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应用卷积定理</a:t>
            </a:r>
            <a:endParaRPr lang="zh-CN" altLang="en-US" sz="2400" dirty="0">
              <a:latin typeface="Times New Roman" panose="02020603050405020304" pitchFamily="18" charset="0"/>
              <a:ea typeface="楷体" panose="02010609060101010101" pitchFamily="49" charset="-122"/>
            </a:endParaRPr>
          </a:p>
        </p:txBody>
      </p:sp>
      <p:graphicFrame>
        <p:nvGraphicFramePr>
          <p:cNvPr id="8" name="Object 10"/>
          <p:cNvGraphicFramePr>
            <a:graphicFrameLocks noChangeAspect="1"/>
          </p:cNvGraphicFramePr>
          <p:nvPr/>
        </p:nvGraphicFramePr>
        <p:xfrm>
          <a:off x="2112963" y="3362325"/>
          <a:ext cx="4467225" cy="595313"/>
        </p:xfrm>
        <a:graphic>
          <a:graphicData uri="http://schemas.openxmlformats.org/presentationml/2006/ole">
            <mc:AlternateContent xmlns:mc="http://schemas.openxmlformats.org/markup-compatibility/2006">
              <mc:Choice xmlns:v="urn:schemas-microsoft-com:vml" Requires="v">
                <p:oleObj spid="_x0000_s3106" name="" r:id="rId7" imgW="1522730" imgH="203200" progId="Equation.DSMT4">
                  <p:embed/>
                </p:oleObj>
              </mc:Choice>
              <mc:Fallback>
                <p:oleObj name="" r:id="rId7" imgW="1522730" imgH="203200" progId="Equation.DSMT4">
                  <p:embed/>
                  <p:pic>
                    <p:nvPicPr>
                      <p:cNvPr id="0" name="图片 3105"/>
                      <p:cNvPicPr/>
                      <p:nvPr/>
                    </p:nvPicPr>
                    <p:blipFill>
                      <a:blip r:embed="rId8"/>
                      <a:stretch>
                        <a:fillRect/>
                      </a:stretch>
                    </p:blipFill>
                    <p:spPr>
                      <a:xfrm>
                        <a:off x="2112963" y="3362325"/>
                        <a:ext cx="4467225" cy="595313"/>
                      </a:xfrm>
                      <a:prstGeom prst="rect">
                        <a:avLst/>
                      </a:prstGeom>
                      <a:noFill/>
                      <a:ln w="38100">
                        <a:noFill/>
                        <a:miter/>
                      </a:ln>
                    </p:spPr>
                  </p:pic>
                </p:oleObj>
              </mc:Fallback>
            </mc:AlternateContent>
          </a:graphicData>
        </a:graphic>
      </p:graphicFrame>
      <p:graphicFrame>
        <p:nvGraphicFramePr>
          <p:cNvPr id="9" name="Object 4"/>
          <p:cNvGraphicFramePr>
            <a:graphicFrameLocks noChangeAspect="1"/>
          </p:cNvGraphicFramePr>
          <p:nvPr/>
        </p:nvGraphicFramePr>
        <p:xfrm>
          <a:off x="804863" y="5800725"/>
          <a:ext cx="7534275" cy="958850"/>
        </p:xfrm>
        <a:graphic>
          <a:graphicData uri="http://schemas.openxmlformats.org/presentationml/2006/ole">
            <mc:AlternateContent xmlns:mc="http://schemas.openxmlformats.org/markup-compatibility/2006">
              <mc:Choice xmlns:v="urn:schemas-microsoft-com:vml" Requires="v">
                <p:oleObj spid="_x0000_s3103" name="" r:id="rId9" imgW="2791460" imgH="355600" progId="Equation.DSMT4">
                  <p:embed/>
                </p:oleObj>
              </mc:Choice>
              <mc:Fallback>
                <p:oleObj name="" r:id="rId9" imgW="2791460" imgH="355600" progId="Equation.DSMT4">
                  <p:embed/>
                  <p:pic>
                    <p:nvPicPr>
                      <p:cNvPr id="0" name="图片 3102"/>
                      <p:cNvPicPr/>
                      <p:nvPr/>
                    </p:nvPicPr>
                    <p:blipFill>
                      <a:blip r:embed="rId10"/>
                      <a:stretch>
                        <a:fillRect/>
                      </a:stretch>
                    </p:blipFill>
                    <p:spPr>
                      <a:xfrm>
                        <a:off x="804863" y="5800725"/>
                        <a:ext cx="7534275" cy="958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7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Picture 7" descr="C:\Users\11\AppData\Roaming\Tencent\Users\421533150\QQ\WinTemp\RichOle\86G(V]`5I{RS4D(X@(PEA`2.png"/>
          <p:cNvPicPr>
            <a:picLocks noChangeAspect="1"/>
          </p:cNvPicPr>
          <p:nvPr/>
        </p:nvPicPr>
        <p:blipFill>
          <a:blip r:embed="rId1"/>
          <a:stretch>
            <a:fillRect/>
          </a:stretch>
        </p:blipFill>
        <p:spPr>
          <a:xfrm>
            <a:off x="4140200" y="1716088"/>
            <a:ext cx="3960813" cy="2073275"/>
          </a:xfrm>
          <a:prstGeom prst="rect">
            <a:avLst/>
          </a:prstGeom>
          <a:noFill/>
          <a:ln w="9525">
            <a:noFill/>
          </a:ln>
        </p:spPr>
      </p:pic>
      <p:sp>
        <p:nvSpPr>
          <p:cNvPr id="316419" name="Rectangle 3"/>
          <p:cNvSpPr>
            <a:spLocks noGrp="1"/>
          </p:cNvSpPr>
          <p:nvPr>
            <p:ph idx="1"/>
          </p:nvPr>
        </p:nvSpPr>
        <p:spPr>
          <a:xfrm>
            <a:off x="889000" y="3286125"/>
            <a:ext cx="7643813" cy="647700"/>
          </a:xfrm>
        </p:spPr>
        <p:txBody>
          <a:bodyPr vert="horz" wrap="square" lIns="91440" tIns="45720" rIns="91440" bIns="45720" anchor="t" anchorCtr="0"/>
          <a:p>
            <a:pPr marL="0" indent="0" eaLnBrk="1" hangingPunct="1">
              <a:buNone/>
            </a:pPr>
            <a:r>
              <a:rPr lang="zh-CN" altLang="en-US" sz="2400" b="1" dirty="0">
                <a:latin typeface="Times New Roman" panose="02020603050405020304" pitchFamily="18" charset="0"/>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先写出电路方程</a:t>
            </a:r>
            <a:endParaRPr lang="zh-CN" altLang="en-US" sz="2400" dirty="0">
              <a:latin typeface="Times New Roman" panose="02020603050405020304" pitchFamily="18" charset="0"/>
              <a:ea typeface="楷体" panose="02010609060101010101" pitchFamily="49" charset="-122"/>
            </a:endParaRPr>
          </a:p>
        </p:txBody>
      </p:sp>
      <p:sp>
        <p:nvSpPr>
          <p:cNvPr id="33796" name="Rectangle 4"/>
          <p:cNvSpPr/>
          <p:nvPr/>
        </p:nvSpPr>
        <p:spPr>
          <a:xfrm>
            <a:off x="900113" y="549275"/>
            <a:ext cx="7343775" cy="15684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2  </a:t>
            </a:r>
            <a:r>
              <a:rPr lang="zh-CN" altLang="en-US" sz="2400" dirty="0">
                <a:latin typeface="Times New Roman" panose="02020603050405020304" pitchFamily="18" charset="0"/>
                <a:ea typeface="楷体" panose="02010609060101010101" pitchFamily="49" charset="-122"/>
              </a:rPr>
              <a:t>两个线圈具有相同的</a:t>
            </a:r>
            <a:r>
              <a:rPr lang="en-US" altLang="zh-CN" sz="2400" i="1" dirty="0">
                <a:latin typeface="Times New Roman" panose="02020603050405020304" pitchFamily="18" charset="0"/>
                <a:ea typeface="楷体" panose="02010609060101010101" pitchFamily="49" charset="-122"/>
              </a:rPr>
              <a:t>R</a:t>
            </a:r>
            <a:r>
              <a:rPr lang="zh-CN" altLang="en-US"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L</a:t>
            </a:r>
            <a:r>
              <a:rPr lang="zh-CN" altLang="en-US" sz="2400" dirty="0">
                <a:latin typeface="Times New Roman" panose="02020603050405020304" pitchFamily="18" charset="0"/>
                <a:ea typeface="楷体" panose="02010609060101010101" pitchFamily="49" charset="-122"/>
              </a:rPr>
              <a:t>和</a:t>
            </a:r>
            <a:r>
              <a:rPr lang="en-US" altLang="zh-CN" sz="2400" i="1" dirty="0">
                <a:latin typeface="Times New Roman" panose="02020603050405020304" pitchFamily="18" charset="0"/>
                <a:ea typeface="楷体" panose="02010609060101010101" pitchFamily="49" charset="-122"/>
              </a:rPr>
              <a:t>C</a:t>
            </a:r>
            <a:r>
              <a:rPr lang="zh-CN" altLang="en-US" sz="2400" dirty="0">
                <a:latin typeface="Times New Roman" panose="02020603050405020304" pitchFamily="18" charset="0"/>
                <a:ea typeface="楷体" panose="02010609060101010101" pitchFamily="49" charset="-122"/>
              </a:rPr>
              <a:t>。两线圈之间互感系数为</a:t>
            </a:r>
            <a:r>
              <a:rPr lang="en-US" altLang="zh-CN" sz="2400" i="1"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。初级线路有直流电源，其电压为</a:t>
            </a:r>
            <a:r>
              <a:rPr lang="en-US" altLang="zh-CN" sz="2400" i="1" dirty="0">
                <a:latin typeface="Times New Roman" panose="02020603050405020304" pitchFamily="18" charset="0"/>
                <a:ea typeface="楷体" panose="02010609060101010101" pitchFamily="49" charset="-122"/>
              </a:rPr>
              <a:t>E</a:t>
            </a:r>
            <a:r>
              <a:rPr lang="en-US" altLang="zh-CN" sz="2400" baseline="-25000" dirty="0">
                <a:latin typeface="Times New Roman" panose="02020603050405020304" pitchFamily="18" charset="0"/>
                <a:ea typeface="楷体" panose="02010609060101010101" pitchFamily="49" charset="-122"/>
              </a:rPr>
              <a:t>0</a:t>
            </a:r>
            <a:r>
              <a:rPr lang="zh-CN" altLang="en-US" sz="2400" dirty="0">
                <a:latin typeface="Times New Roman" panose="02020603050405020304" pitchFamily="18" charset="0"/>
                <a:ea typeface="楷体" panose="02010609060101010101" pitchFamily="49" charset="-122"/>
              </a:rPr>
              <a:t>。今接通初级线路中的开关</a:t>
            </a:r>
            <a:r>
              <a:rPr lang="en-US" altLang="zh-CN" sz="2400" i="1" dirty="0">
                <a:latin typeface="Times New Roman" panose="02020603050405020304" pitchFamily="18" charset="0"/>
                <a:ea typeface="楷体" panose="02010609060101010101" pitchFamily="49" charset="-122"/>
              </a:rPr>
              <a:t>K</a:t>
            </a:r>
            <a:r>
              <a:rPr lang="zh-CN" altLang="en-US" sz="2400" dirty="0">
                <a:latin typeface="Times New Roman" panose="02020603050405020304" pitchFamily="18" charset="0"/>
                <a:ea typeface="楷体" panose="02010609060101010101" pitchFamily="49" charset="-122"/>
              </a:rPr>
              <a:t>。问次级电路中的电流</a:t>
            </a:r>
            <a:r>
              <a:rPr lang="en-US" altLang="zh-CN" sz="2400" i="1" dirty="0">
                <a:latin typeface="Times New Roman" panose="02020603050405020304" pitchFamily="18" charset="0"/>
                <a:ea typeface="楷体" panose="02010609060101010101" pitchFamily="49" charset="-122"/>
              </a:rPr>
              <a:t>j</a:t>
            </a:r>
            <a:r>
              <a:rPr lang="en-US" altLang="zh-CN" sz="2400" baseline="-25000" dirty="0">
                <a:latin typeface="Times New Roman" panose="02020603050405020304" pitchFamily="18" charset="0"/>
                <a:ea typeface="楷体" panose="02010609060101010101" pitchFamily="49" charset="-122"/>
              </a:rPr>
              <a:t>2</a:t>
            </a:r>
            <a:r>
              <a:rPr lang="zh-CN" altLang="en-US" sz="2400" dirty="0">
                <a:latin typeface="Times New Roman" panose="02020603050405020304" pitchFamily="18" charset="0"/>
                <a:ea typeface="楷体" panose="02010609060101010101" pitchFamily="49" charset="-122"/>
              </a:rPr>
              <a:t>的变化情况如何？</a:t>
            </a:r>
            <a:endParaRPr lang="en-US" altLang="zh-CN" sz="2400" dirty="0">
              <a:latin typeface="Times New Roman" panose="02020603050405020304" pitchFamily="18" charset="0"/>
              <a:ea typeface="楷体" panose="02010609060101010101" pitchFamily="49" charset="-122"/>
            </a:endParaRPr>
          </a:p>
        </p:txBody>
      </p:sp>
      <p:graphicFrame>
        <p:nvGraphicFramePr>
          <p:cNvPr id="27653" name="Object 6"/>
          <p:cNvGraphicFramePr>
            <a:graphicFrameLocks noChangeAspect="1"/>
          </p:cNvGraphicFramePr>
          <p:nvPr/>
        </p:nvGraphicFramePr>
        <p:xfrm>
          <a:off x="1582738" y="3860800"/>
          <a:ext cx="5824537" cy="1677988"/>
        </p:xfrm>
        <a:graphic>
          <a:graphicData uri="http://schemas.openxmlformats.org/presentationml/2006/ole">
            <mc:AlternateContent xmlns:mc="http://schemas.openxmlformats.org/markup-compatibility/2006">
              <mc:Choice xmlns:v="urn:schemas-microsoft-com:vml" Requires="v">
                <p:oleObj spid="_x0000_s3104" name="" r:id="rId2" imgW="2425700" imgH="698500" progId="Equation.DSMT4">
                  <p:embed/>
                </p:oleObj>
              </mc:Choice>
              <mc:Fallback>
                <p:oleObj name="" r:id="rId2" imgW="2425700" imgH="698500" progId="Equation.DSMT4">
                  <p:embed/>
                  <p:pic>
                    <p:nvPicPr>
                      <p:cNvPr id="0" name="图片 3103"/>
                      <p:cNvPicPr/>
                      <p:nvPr/>
                    </p:nvPicPr>
                    <p:blipFill>
                      <a:blip r:embed="rId3"/>
                      <a:stretch>
                        <a:fillRect/>
                      </a:stretch>
                    </p:blipFill>
                    <p:spPr>
                      <a:xfrm>
                        <a:off x="1582738" y="3860800"/>
                        <a:ext cx="5824537" cy="1677988"/>
                      </a:xfrm>
                      <a:prstGeom prst="rect">
                        <a:avLst/>
                      </a:prstGeom>
                      <a:noFill/>
                      <a:ln w="38100">
                        <a:noFill/>
                        <a:miter/>
                      </a:ln>
                    </p:spPr>
                  </p:pic>
                </p:oleObj>
              </mc:Fallback>
            </mc:AlternateContent>
          </a:graphicData>
        </a:graphic>
      </p:graphicFrame>
      <p:sp>
        <p:nvSpPr>
          <p:cNvPr id="27654" name="Rectangle 21"/>
          <p:cNvSpPr/>
          <p:nvPr/>
        </p:nvSpPr>
        <p:spPr>
          <a:xfrm>
            <a:off x="900113" y="5665788"/>
            <a:ext cx="141446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初始条件</a:t>
            </a:r>
            <a:endParaRPr lang="zh-CN" altLang="en-US" sz="2400" dirty="0">
              <a:latin typeface="Times New Roman" panose="02020603050405020304" pitchFamily="18" charset="0"/>
              <a:ea typeface="楷体" panose="02010609060101010101" pitchFamily="49" charset="-122"/>
            </a:endParaRPr>
          </a:p>
        </p:txBody>
      </p:sp>
      <p:graphicFrame>
        <p:nvGraphicFramePr>
          <p:cNvPr id="27655" name="Object 14"/>
          <p:cNvGraphicFramePr>
            <a:graphicFrameLocks noChangeAspect="1"/>
          </p:cNvGraphicFramePr>
          <p:nvPr/>
        </p:nvGraphicFramePr>
        <p:xfrm>
          <a:off x="3563938" y="5661025"/>
          <a:ext cx="2590800" cy="517525"/>
        </p:xfrm>
        <a:graphic>
          <a:graphicData uri="http://schemas.openxmlformats.org/presentationml/2006/ole">
            <mc:AlternateContent xmlns:mc="http://schemas.openxmlformats.org/markup-compatibility/2006">
              <mc:Choice xmlns:v="urn:schemas-microsoft-com:vml" Requires="v">
                <p:oleObj spid="_x0000_s3102" name="" r:id="rId4" imgW="1078865" imgH="215900" progId="Equation.DSMT4">
                  <p:embed/>
                </p:oleObj>
              </mc:Choice>
              <mc:Fallback>
                <p:oleObj name="" r:id="rId4" imgW="1078865" imgH="215900" progId="Equation.DSMT4">
                  <p:embed/>
                  <p:pic>
                    <p:nvPicPr>
                      <p:cNvPr id="0" name="图片 3101"/>
                      <p:cNvPicPr/>
                      <p:nvPr/>
                    </p:nvPicPr>
                    <p:blipFill>
                      <a:blip r:embed="rId5"/>
                      <a:stretch>
                        <a:fillRect/>
                      </a:stretch>
                    </p:blipFill>
                    <p:spPr>
                      <a:xfrm>
                        <a:off x="3563938" y="5661025"/>
                        <a:ext cx="2590800" cy="517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419">
                                            <p:txEl>
                                              <p:charRg st="0" end="10"/>
                                            </p:txEl>
                                          </p:spTgt>
                                        </p:tgtEl>
                                        <p:attrNameLst>
                                          <p:attrName>style.visibility</p:attrName>
                                        </p:attrNameLst>
                                      </p:cBhvr>
                                      <p:to>
                                        <p:strVal val="visible"/>
                                      </p:to>
                                    </p:set>
                                    <p:animEffect transition="in" filter="fade">
                                      <p:cBhvr>
                                        <p:cTn id="7" dur="500"/>
                                        <p:tgtEl>
                                          <p:spTgt spid="316419">
                                            <p:txEl>
                                              <p:charRg st="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3"/>
                                        </p:tgtEl>
                                        <p:attrNameLst>
                                          <p:attrName>style.visibility</p:attrName>
                                        </p:attrNameLst>
                                      </p:cBhvr>
                                      <p:to>
                                        <p:strVal val="visible"/>
                                      </p:to>
                                    </p:set>
                                    <p:animEffect transition="in" filter="fade">
                                      <p:cBhvr>
                                        <p:cTn id="10" dur="500"/>
                                        <p:tgtEl>
                                          <p:spTgt spid="276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654"/>
                                        </p:tgtEl>
                                        <p:attrNameLst>
                                          <p:attrName>style.visibility</p:attrName>
                                        </p:attrNameLst>
                                      </p:cBhvr>
                                      <p:to>
                                        <p:strVal val="visible"/>
                                      </p:to>
                                    </p:set>
                                    <p:animEffect transition="in" filter="fade">
                                      <p:cBhvr>
                                        <p:cTn id="13" dur="500"/>
                                        <p:tgtEl>
                                          <p:spTgt spid="27654"/>
                                        </p:tgtEl>
                                      </p:cBhvr>
                                    </p:animEffect>
                                  </p:childTnLst>
                                </p:cTn>
                              </p:par>
                              <p:par>
                                <p:cTn id="14" presetID="10" presetClass="entr" presetSubtype="0" fill="hold" nodeType="withEffect">
                                  <p:stCondLst>
                                    <p:cond delay="0"/>
                                  </p:stCondLst>
                                  <p:childTnLst>
                                    <p:set>
                                      <p:cBhvr>
                                        <p:cTn id="15" dur="1" fill="hold">
                                          <p:stCondLst>
                                            <p:cond delay="0"/>
                                          </p:stCondLst>
                                        </p:cTn>
                                        <p:tgtEl>
                                          <p:spTgt spid="27655"/>
                                        </p:tgtEl>
                                        <p:attrNameLst>
                                          <p:attrName>style.visibility</p:attrName>
                                        </p:attrNameLst>
                                      </p:cBhvr>
                                      <p:to>
                                        <p:strVal val="visible"/>
                                      </p:to>
                                    </p:set>
                                    <p:animEffect transition="in" filter="fade">
                                      <p:cBhvr>
                                        <p:cTn id="16"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P spid="276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a:spLocks noGrp="1"/>
          </p:cNvSpPr>
          <p:nvPr>
            <p:ph idx="1"/>
          </p:nvPr>
        </p:nvSpPr>
        <p:spPr>
          <a:xfrm>
            <a:off x="900113" y="712788"/>
            <a:ext cx="7643812" cy="647700"/>
          </a:xfrm>
        </p:spPr>
        <p:txBody>
          <a:bodyPr vert="horz" wrap="square" lIns="91440" tIns="45720" rIns="91440" bIns="45720" anchor="t" anchorCtr="0"/>
          <a:p>
            <a:pPr eaLnBrk="1" hangingPunct="1">
              <a:buNone/>
            </a:pP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28675" name="Object 8"/>
          <p:cNvGraphicFramePr>
            <a:graphicFrameLocks noChangeAspect="1"/>
          </p:cNvGraphicFramePr>
          <p:nvPr/>
        </p:nvGraphicFramePr>
        <p:xfrm>
          <a:off x="1179513" y="3508375"/>
          <a:ext cx="6705600" cy="2767013"/>
        </p:xfrm>
        <a:graphic>
          <a:graphicData uri="http://schemas.openxmlformats.org/presentationml/2006/ole">
            <mc:AlternateContent xmlns:mc="http://schemas.openxmlformats.org/markup-compatibility/2006">
              <mc:Choice xmlns:v="urn:schemas-microsoft-com:vml" Requires="v">
                <p:oleObj spid="_x0000_s3136" name="" r:id="rId1" imgW="3048000" imgH="1257300" progId="Equation.DSMT4">
                  <p:embed/>
                </p:oleObj>
              </mc:Choice>
              <mc:Fallback>
                <p:oleObj name="" r:id="rId1" imgW="3048000" imgH="1257300" progId="Equation.DSMT4">
                  <p:embed/>
                  <p:pic>
                    <p:nvPicPr>
                      <p:cNvPr id="0" name="图片 3135"/>
                      <p:cNvPicPr/>
                      <p:nvPr/>
                    </p:nvPicPr>
                    <p:blipFill>
                      <a:blip r:embed="rId2"/>
                      <a:stretch>
                        <a:fillRect/>
                      </a:stretch>
                    </p:blipFill>
                    <p:spPr>
                      <a:xfrm>
                        <a:off x="1179513" y="3508375"/>
                        <a:ext cx="6705600" cy="2767013"/>
                      </a:xfrm>
                      <a:prstGeom prst="rect">
                        <a:avLst/>
                      </a:prstGeom>
                      <a:noFill/>
                      <a:ln w="38100">
                        <a:noFill/>
                        <a:miter/>
                      </a:ln>
                    </p:spPr>
                  </p:pic>
                </p:oleObj>
              </mc:Fallback>
            </mc:AlternateContent>
          </a:graphicData>
        </a:graphic>
      </p:graphicFrame>
      <p:sp>
        <p:nvSpPr>
          <p:cNvPr id="28676" name="Rectangle 19"/>
          <p:cNvSpPr/>
          <p:nvPr/>
        </p:nvSpPr>
        <p:spPr>
          <a:xfrm>
            <a:off x="1187450" y="3111500"/>
            <a:ext cx="8001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解出</a:t>
            </a:r>
            <a:endParaRPr lang="zh-CN" altLang="en-US" sz="2400" dirty="0">
              <a:latin typeface="Times New Roman" panose="02020603050405020304" pitchFamily="18" charset="0"/>
              <a:ea typeface="楷体" panose="02010609060101010101" pitchFamily="49" charset="-122"/>
            </a:endParaRPr>
          </a:p>
        </p:txBody>
      </p:sp>
      <p:sp>
        <p:nvSpPr>
          <p:cNvPr id="34821" name="Rectangle 20"/>
          <p:cNvSpPr/>
          <p:nvPr/>
        </p:nvSpPr>
        <p:spPr>
          <a:xfrm>
            <a:off x="1116013" y="620713"/>
            <a:ext cx="445293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对方程进行拉普拉斯变换</a:t>
            </a:r>
            <a:endParaRPr lang="zh-CN" altLang="en-US" sz="2400" dirty="0">
              <a:latin typeface="Times New Roman" panose="02020603050405020304" pitchFamily="18" charset="0"/>
              <a:ea typeface="楷体" panose="02010609060101010101" pitchFamily="49" charset="-122"/>
            </a:endParaRPr>
          </a:p>
        </p:txBody>
      </p:sp>
      <p:graphicFrame>
        <p:nvGraphicFramePr>
          <p:cNvPr id="34822" name="对象 1"/>
          <p:cNvGraphicFramePr>
            <a:graphicFrameLocks noChangeAspect="1"/>
          </p:cNvGraphicFramePr>
          <p:nvPr/>
        </p:nvGraphicFramePr>
        <p:xfrm>
          <a:off x="2251075" y="1201738"/>
          <a:ext cx="4470400" cy="1816100"/>
        </p:xfrm>
        <a:graphic>
          <a:graphicData uri="http://schemas.openxmlformats.org/presentationml/2006/ole">
            <mc:AlternateContent xmlns:mc="http://schemas.openxmlformats.org/markup-compatibility/2006">
              <mc:Choice xmlns:v="urn:schemas-microsoft-com:vml" Requires="v">
                <p:oleObj spid="_x0000_s3078" name="" r:id="rId3" imgW="2032000" imgH="825500" progId="Equation.DSMT4">
                  <p:embed/>
                </p:oleObj>
              </mc:Choice>
              <mc:Fallback>
                <p:oleObj name="" r:id="rId3" imgW="2032000" imgH="825500" progId="Equation.DSMT4">
                  <p:embed/>
                  <p:pic>
                    <p:nvPicPr>
                      <p:cNvPr id="0" name="图片 3077"/>
                      <p:cNvPicPr/>
                      <p:nvPr/>
                    </p:nvPicPr>
                    <p:blipFill>
                      <a:blip r:embed="rId4"/>
                      <a:stretch>
                        <a:fillRect/>
                      </a:stretch>
                    </p:blipFill>
                    <p:spPr>
                      <a:xfrm>
                        <a:off x="2251075" y="1201738"/>
                        <a:ext cx="4470400" cy="1816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500"/>
                                        <p:tgtEl>
                                          <p:spTgt spid="286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Effect transition="in" filter="fade">
                                      <p:cBhvr>
                                        <p:cTn id="10"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6"/>
          <p:cNvSpPr/>
          <p:nvPr/>
        </p:nvSpPr>
        <p:spPr>
          <a:xfrm>
            <a:off x="1179513" y="620713"/>
            <a:ext cx="8001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由于</a:t>
            </a:r>
            <a:endParaRPr lang="zh-CN" altLang="en-US" sz="2400" dirty="0">
              <a:latin typeface="Times New Roman" panose="02020603050405020304" pitchFamily="18" charset="0"/>
              <a:ea typeface="楷体" panose="02010609060101010101" pitchFamily="49" charset="-122"/>
            </a:endParaRPr>
          </a:p>
        </p:txBody>
      </p:sp>
      <p:sp>
        <p:nvSpPr>
          <p:cNvPr id="29699" name="Rectangle 23"/>
          <p:cNvSpPr/>
          <p:nvPr/>
        </p:nvSpPr>
        <p:spPr>
          <a:xfrm>
            <a:off x="1220788" y="3001963"/>
            <a:ext cx="8001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其中</a:t>
            </a:r>
            <a:endParaRPr lang="zh-CN" altLang="en-US" sz="2400" dirty="0">
              <a:latin typeface="Times New Roman" panose="02020603050405020304" pitchFamily="18" charset="0"/>
              <a:ea typeface="楷体" panose="02010609060101010101" pitchFamily="49" charset="-122"/>
            </a:endParaRPr>
          </a:p>
        </p:txBody>
      </p:sp>
      <p:graphicFrame>
        <p:nvGraphicFramePr>
          <p:cNvPr id="29700" name="Object 16"/>
          <p:cNvGraphicFramePr>
            <a:graphicFrameLocks noChangeAspect="1"/>
          </p:cNvGraphicFramePr>
          <p:nvPr/>
        </p:nvGraphicFramePr>
        <p:xfrm>
          <a:off x="3203575" y="3443288"/>
          <a:ext cx="3124200" cy="787400"/>
        </p:xfrm>
        <a:graphic>
          <a:graphicData uri="http://schemas.openxmlformats.org/presentationml/2006/ole">
            <mc:AlternateContent xmlns:mc="http://schemas.openxmlformats.org/markup-compatibility/2006">
              <mc:Choice xmlns:v="urn:schemas-microsoft-com:vml" Requires="v">
                <p:oleObj spid="_x0000_s3114" name="" r:id="rId1" imgW="1562100" imgH="393700" progId="Equation.DSMT4">
                  <p:embed/>
                </p:oleObj>
              </mc:Choice>
              <mc:Fallback>
                <p:oleObj name="" r:id="rId1" imgW="1562100" imgH="393700" progId="Equation.DSMT4">
                  <p:embed/>
                  <p:pic>
                    <p:nvPicPr>
                      <p:cNvPr id="0" name="图片 3113"/>
                      <p:cNvPicPr/>
                      <p:nvPr/>
                    </p:nvPicPr>
                    <p:blipFill>
                      <a:blip r:embed="rId2"/>
                      <a:stretch>
                        <a:fillRect/>
                      </a:stretch>
                    </p:blipFill>
                    <p:spPr>
                      <a:xfrm>
                        <a:off x="3203575" y="3443288"/>
                        <a:ext cx="3124200" cy="787400"/>
                      </a:xfrm>
                      <a:prstGeom prst="rect">
                        <a:avLst/>
                      </a:prstGeom>
                      <a:noFill/>
                      <a:ln w="38100">
                        <a:noFill/>
                        <a:miter/>
                      </a:ln>
                    </p:spPr>
                  </p:pic>
                </p:oleObj>
              </mc:Fallback>
            </mc:AlternateContent>
          </a:graphicData>
        </a:graphic>
      </p:graphicFrame>
      <p:sp>
        <p:nvSpPr>
          <p:cNvPr id="29701" name="Rectangle 24"/>
          <p:cNvSpPr/>
          <p:nvPr/>
        </p:nvSpPr>
        <p:spPr>
          <a:xfrm>
            <a:off x="1176338" y="1844675"/>
            <a:ext cx="11080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en-US" sz="2400" dirty="0">
                <a:latin typeface="Times New Roman" panose="02020603050405020304" pitchFamily="18" charset="0"/>
                <a:ea typeface="楷体" panose="02010609060101010101" pitchFamily="49" charset="-122"/>
              </a:rPr>
              <a:t>反演得</a:t>
            </a:r>
            <a:endParaRPr lang="zh-CN" altLang="en-US" sz="2400" dirty="0">
              <a:latin typeface="Times New Roman" panose="02020603050405020304" pitchFamily="18" charset="0"/>
              <a:ea typeface="楷体" panose="02010609060101010101" pitchFamily="49" charset="-122"/>
            </a:endParaRPr>
          </a:p>
        </p:txBody>
      </p:sp>
      <p:graphicFrame>
        <p:nvGraphicFramePr>
          <p:cNvPr id="3" name="对象 2"/>
          <p:cNvGraphicFramePr>
            <a:graphicFrameLocks noChangeAspect="1"/>
          </p:cNvGraphicFramePr>
          <p:nvPr/>
        </p:nvGraphicFramePr>
        <p:xfrm>
          <a:off x="2249488" y="2276475"/>
          <a:ext cx="4573587" cy="517525"/>
        </p:xfrm>
        <a:graphic>
          <a:graphicData uri="http://schemas.openxmlformats.org/presentationml/2006/ole">
            <mc:AlternateContent xmlns:mc="http://schemas.openxmlformats.org/markup-compatibility/2006">
              <mc:Choice xmlns:v="urn:schemas-microsoft-com:vml" Requires="v">
                <p:oleObj spid="_x0000_s3144" name="" r:id="rId3" imgW="1904365" imgH="215900" progId="Equation.DSMT4">
                  <p:embed/>
                </p:oleObj>
              </mc:Choice>
              <mc:Fallback>
                <p:oleObj name="" r:id="rId3" imgW="1904365" imgH="215900" progId="Equation.DSMT4">
                  <p:embed/>
                  <p:pic>
                    <p:nvPicPr>
                      <p:cNvPr id="0" name="图片 3143"/>
                      <p:cNvPicPr/>
                      <p:nvPr/>
                    </p:nvPicPr>
                    <p:blipFill>
                      <a:blip r:embed="rId4"/>
                      <a:stretch>
                        <a:fillRect/>
                      </a:stretch>
                    </p:blipFill>
                    <p:spPr>
                      <a:xfrm>
                        <a:off x="2249488" y="2276475"/>
                        <a:ext cx="4573587" cy="517525"/>
                      </a:xfrm>
                      <a:prstGeom prst="rect">
                        <a:avLst/>
                      </a:prstGeom>
                      <a:noFill/>
                      <a:ln w="38100">
                        <a:noFill/>
                        <a:miter/>
                      </a:ln>
                    </p:spPr>
                  </p:pic>
                </p:oleObj>
              </mc:Fallback>
            </mc:AlternateContent>
          </a:graphicData>
        </a:graphic>
      </p:graphicFrame>
      <p:graphicFrame>
        <p:nvGraphicFramePr>
          <p:cNvPr id="29704" name="对象 8"/>
          <p:cNvGraphicFramePr>
            <a:graphicFrameLocks noChangeAspect="1"/>
          </p:cNvGraphicFramePr>
          <p:nvPr/>
        </p:nvGraphicFramePr>
        <p:xfrm>
          <a:off x="2963863" y="5378450"/>
          <a:ext cx="3911600" cy="787400"/>
        </p:xfrm>
        <a:graphic>
          <a:graphicData uri="http://schemas.openxmlformats.org/presentationml/2006/ole">
            <mc:AlternateContent xmlns:mc="http://schemas.openxmlformats.org/markup-compatibility/2006">
              <mc:Choice xmlns:v="urn:schemas-microsoft-com:vml" Requires="v">
                <p:oleObj spid="_x0000_s3145" name="" r:id="rId5" imgW="1955800" imgH="393700" progId="Equation.DSMT4">
                  <p:embed/>
                </p:oleObj>
              </mc:Choice>
              <mc:Fallback>
                <p:oleObj name="" r:id="rId5" imgW="1955800" imgH="393700" progId="Equation.DSMT4">
                  <p:embed/>
                  <p:pic>
                    <p:nvPicPr>
                      <p:cNvPr id="0" name="图片 3144"/>
                      <p:cNvPicPr/>
                      <p:nvPr/>
                    </p:nvPicPr>
                    <p:blipFill>
                      <a:blip r:embed="rId6"/>
                      <a:stretch>
                        <a:fillRect/>
                      </a:stretch>
                    </p:blipFill>
                    <p:spPr>
                      <a:xfrm>
                        <a:off x="2963863" y="5378450"/>
                        <a:ext cx="3911600" cy="787400"/>
                      </a:xfrm>
                      <a:prstGeom prst="rect">
                        <a:avLst/>
                      </a:prstGeom>
                      <a:noFill/>
                      <a:ln w="38100">
                        <a:noFill/>
                        <a:miter/>
                      </a:ln>
                    </p:spPr>
                  </p:pic>
                </p:oleObj>
              </mc:Fallback>
            </mc:AlternateContent>
          </a:graphicData>
        </a:graphic>
      </p:graphicFrame>
      <p:graphicFrame>
        <p:nvGraphicFramePr>
          <p:cNvPr id="29705" name="对象 9"/>
          <p:cNvGraphicFramePr>
            <a:graphicFrameLocks noChangeAspect="1"/>
          </p:cNvGraphicFramePr>
          <p:nvPr/>
        </p:nvGraphicFramePr>
        <p:xfrm>
          <a:off x="1730375" y="4418013"/>
          <a:ext cx="6045200" cy="889000"/>
        </p:xfrm>
        <a:graphic>
          <a:graphicData uri="http://schemas.openxmlformats.org/presentationml/2006/ole">
            <mc:AlternateContent xmlns:mc="http://schemas.openxmlformats.org/markup-compatibility/2006">
              <mc:Choice xmlns:v="urn:schemas-microsoft-com:vml" Requires="v">
                <p:oleObj spid="_x0000_s3143" name="" r:id="rId7" imgW="3022600" imgH="444500" progId="Equation.DSMT4">
                  <p:embed/>
                </p:oleObj>
              </mc:Choice>
              <mc:Fallback>
                <p:oleObj name="" r:id="rId7" imgW="3022600" imgH="444500" progId="Equation.DSMT4">
                  <p:embed/>
                  <p:pic>
                    <p:nvPicPr>
                      <p:cNvPr id="0" name="图片 3142"/>
                      <p:cNvPicPr/>
                      <p:nvPr/>
                    </p:nvPicPr>
                    <p:blipFill>
                      <a:blip r:embed="rId8"/>
                      <a:stretch>
                        <a:fillRect/>
                      </a:stretch>
                    </p:blipFill>
                    <p:spPr>
                      <a:xfrm>
                        <a:off x="1730375" y="4418013"/>
                        <a:ext cx="6045200" cy="889000"/>
                      </a:xfrm>
                      <a:prstGeom prst="rect">
                        <a:avLst/>
                      </a:prstGeom>
                      <a:no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2915920" y="589280"/>
          <a:ext cx="4015740" cy="899160"/>
        </p:xfrm>
        <a:graphic>
          <a:graphicData uri="http://schemas.openxmlformats.org/presentationml/2006/ole">
            <mc:AlternateContent xmlns:mc="http://schemas.openxmlformats.org/markup-compatibility/2006">
              <mc:Choice xmlns:v="urn:schemas-microsoft-com:vml" Requires="v">
                <p:oleObj spid="_x0000_s1025" name="" r:id="rId9" imgW="1777365" imgH="419100" progId="Equation.KSEE3">
                  <p:embed/>
                </p:oleObj>
              </mc:Choice>
              <mc:Fallback>
                <p:oleObj name="" r:id="rId9" imgW="1777365" imgH="419100" progId="Equation.KSEE3">
                  <p:embed/>
                  <p:pic>
                    <p:nvPicPr>
                      <p:cNvPr id="0" name="图片 1024"/>
                      <p:cNvPicPr/>
                      <p:nvPr/>
                    </p:nvPicPr>
                    <p:blipFill>
                      <a:blip r:embed="rId10"/>
                      <a:stretch>
                        <a:fillRect/>
                      </a:stretch>
                    </p:blipFill>
                    <p:spPr>
                      <a:xfrm>
                        <a:off x="2915920" y="589280"/>
                        <a:ext cx="4015740" cy="8991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fade">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699"/>
                                        </p:tgtEl>
                                        <p:attrNameLst>
                                          <p:attrName>style.visibility</p:attrName>
                                        </p:attrNameLst>
                                      </p:cBhvr>
                                      <p:to>
                                        <p:strVal val="visible"/>
                                      </p:to>
                                    </p:set>
                                    <p:animEffect transition="in" filter="fade">
                                      <p:cBhvr>
                                        <p:cTn id="17" dur="500"/>
                                        <p:tgtEl>
                                          <p:spTgt spid="296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700"/>
                                        </p:tgtEl>
                                        <p:attrNameLst>
                                          <p:attrName>style.visibility</p:attrName>
                                        </p:attrNameLst>
                                      </p:cBhvr>
                                      <p:to>
                                        <p:strVal val="visible"/>
                                      </p:to>
                                    </p:set>
                                    <p:animEffect transition="in" filter="fade">
                                      <p:cBhvr>
                                        <p:cTn id="22" dur="500"/>
                                        <p:tgtEl>
                                          <p:spTgt spid="297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fade">
                                      <p:cBhvr>
                                        <p:cTn id="27" dur="500"/>
                                        <p:tgtEl>
                                          <p:spTgt spid="297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704"/>
                                        </p:tgtEl>
                                        <p:attrNameLst>
                                          <p:attrName>style.visibility</p:attrName>
                                        </p:attrNameLst>
                                      </p:cBhvr>
                                      <p:to>
                                        <p:strVal val="visible"/>
                                      </p:to>
                                    </p:set>
                                    <p:animEffect transition="in" filter="fade">
                                      <p:cBhvr>
                                        <p:cTn id="32"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16"/>
          <p:cNvSpPr/>
          <p:nvPr/>
        </p:nvSpPr>
        <p:spPr>
          <a:xfrm>
            <a:off x="1042988" y="4868863"/>
            <a:ext cx="7273925"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       为收敛因子，</a:t>
            </a:r>
            <a:r>
              <a:rPr lang="el-GR" altLang="zh-CN" sz="2400" i="1" dirty="0">
                <a:latin typeface="Times New Roman" panose="02020603050405020304" pitchFamily="18" charset="0"/>
                <a:ea typeface="楷体" panose="02010609060101010101" pitchFamily="49" charset="-122"/>
              </a:rPr>
              <a:t>σ</a:t>
            </a:r>
            <a:r>
              <a:rPr lang="zh-CN" altLang="en-US" sz="2400" dirty="0">
                <a:latin typeface="Times New Roman" panose="02020603050405020304" pitchFamily="18" charset="0"/>
                <a:ea typeface="楷体" panose="02010609060101010101" pitchFamily="49" charset="-122"/>
              </a:rPr>
              <a:t>为一个非常大的正实数，保证</a:t>
            </a:r>
            <a:r>
              <a:rPr lang="en-US" altLang="zh-CN" sz="2400" i="1" dirty="0">
                <a:latin typeface="Times New Roman" panose="02020603050405020304" pitchFamily="18" charset="0"/>
                <a:ea typeface="楷体" panose="02010609060101010101" pitchFamily="49" charset="-122"/>
              </a:rPr>
              <a:t>g</a:t>
            </a:r>
            <a:r>
              <a:rPr lang="en-US" altLang="zh-CN"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在区间</a:t>
            </a:r>
            <a:r>
              <a:rPr lang="en-US" altLang="zh-CN" sz="2400" b="1"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上绝对可积</a:t>
            </a:r>
            <a:endParaRPr lang="zh-CN" altLang="en-US" sz="2400" dirty="0">
              <a:latin typeface="Times New Roman" panose="02020603050405020304" pitchFamily="18" charset="0"/>
              <a:ea typeface="楷体" panose="02010609060101010101" pitchFamily="49" charset="-122"/>
            </a:endParaRPr>
          </a:p>
        </p:txBody>
      </p:sp>
      <p:sp>
        <p:nvSpPr>
          <p:cNvPr id="6147" name="Rectangle 2"/>
          <p:cNvSpPr>
            <a:spLocks noGrp="1"/>
          </p:cNvSpPr>
          <p:nvPr>
            <p:ph type="title"/>
          </p:nvPr>
        </p:nvSpPr>
        <p:spPr>
          <a:xfrm>
            <a:off x="1835150" y="260350"/>
            <a:ext cx="5705475" cy="1143000"/>
          </a:xfrm>
        </p:spPr>
        <p:txBody>
          <a:bodyPr vert="horz" wrap="square" lIns="91440" tIns="45720" rIns="91440" bIns="45720" anchor="ctr" anchorCtr="0"/>
          <a:p>
            <a:pPr eaLnBrk="1" hangingPunct="1"/>
            <a:r>
              <a:rPr lang="zh-CN" altLang="en-US" sz="3200" dirty="0">
                <a:latin typeface="Times New Roman" panose="02020603050405020304" pitchFamily="18" charset="0"/>
                <a:ea typeface="楷体" panose="02010609060101010101" pitchFamily="49" charset="-122"/>
              </a:rPr>
              <a:t>第一节 拉普拉斯变换</a:t>
            </a:r>
            <a:endParaRPr lang="zh-CN" altLang="en-US" sz="3200" dirty="0">
              <a:latin typeface="Times New Roman" panose="02020603050405020304" pitchFamily="18" charset="0"/>
              <a:ea typeface="楷体" panose="02010609060101010101" pitchFamily="49" charset="-122"/>
            </a:endParaRPr>
          </a:p>
        </p:txBody>
      </p:sp>
      <p:sp>
        <p:nvSpPr>
          <p:cNvPr id="6148" name="Rectangle 3"/>
          <p:cNvSpPr>
            <a:spLocks noGrp="1"/>
          </p:cNvSpPr>
          <p:nvPr>
            <p:ph idx="1"/>
          </p:nvPr>
        </p:nvSpPr>
        <p:spPr>
          <a:xfrm>
            <a:off x="869950" y="1341438"/>
            <a:ext cx="5573713" cy="725487"/>
          </a:xfrm>
        </p:spPr>
        <p:txBody>
          <a:bodyPr vert="horz" wrap="square" lIns="91440" tIns="45720" rIns="91440" bIns="45720" anchor="t" anchorCtr="0"/>
          <a:p>
            <a:pPr marL="0" indent="0" eaLnBrk="1" hangingPunct="1">
              <a:buNone/>
            </a:pPr>
            <a:r>
              <a:rPr lang="zh-CN" altLang="en-US" sz="2400" b="1" dirty="0">
                <a:latin typeface="Times New Roman" panose="02020603050405020304" pitchFamily="18" charset="0"/>
                <a:ea typeface="楷体" panose="02010609060101010101" pitchFamily="49" charset="-122"/>
              </a:rPr>
              <a:t>（一）拉普拉斯变换的定义</a:t>
            </a:r>
            <a:endParaRPr lang="zh-CN" altLang="en-US" sz="2400" b="1" dirty="0">
              <a:latin typeface="Times New Roman" panose="02020603050405020304" pitchFamily="18" charset="0"/>
              <a:ea typeface="楷体" panose="02010609060101010101" pitchFamily="49" charset="-122"/>
            </a:endParaRPr>
          </a:p>
        </p:txBody>
      </p:sp>
      <p:sp>
        <p:nvSpPr>
          <p:cNvPr id="6149" name="Text Box 21"/>
          <p:cNvSpPr txBox="1"/>
          <p:nvPr/>
        </p:nvSpPr>
        <p:spPr>
          <a:xfrm>
            <a:off x="1042988" y="2133600"/>
            <a:ext cx="727392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Times New Roman" panose="02020603050405020304" pitchFamily="18" charset="0"/>
                <a:ea typeface="楷体" panose="02010609060101010101" pitchFamily="49" charset="-122"/>
              </a:rPr>
              <a:t>拉普拉斯变换常用于初值问题，即已知某个物理量在初始时刻</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=0</a:t>
            </a:r>
            <a:r>
              <a:rPr lang="zh-CN" altLang="en-US" sz="2400" dirty="0">
                <a:latin typeface="Times New Roman" panose="02020603050405020304" pitchFamily="18" charset="0"/>
                <a:ea typeface="楷体" panose="02010609060101010101" pitchFamily="49" charset="-122"/>
              </a:rPr>
              <a:t>的值 </a:t>
            </a:r>
            <a:r>
              <a:rPr lang="en-US" altLang="zh-CN" sz="2400" i="1" dirty="0">
                <a:latin typeface="Times New Roman" panose="02020603050405020304" pitchFamily="18" charset="0"/>
                <a:ea typeface="楷体" panose="02010609060101010101" pitchFamily="49" charset="-122"/>
              </a:rPr>
              <a:t>f</a:t>
            </a:r>
            <a:r>
              <a:rPr lang="en-US" altLang="zh-CN" sz="2400" dirty="0">
                <a:latin typeface="Times New Roman" panose="02020603050405020304" pitchFamily="18" charset="0"/>
                <a:ea typeface="楷体" panose="02010609060101010101" pitchFamily="49" charset="-122"/>
              </a:rPr>
              <a:t>(0)</a:t>
            </a:r>
            <a:r>
              <a:rPr lang="zh-CN" altLang="en-US" sz="2400" dirty="0">
                <a:latin typeface="Times New Roman" panose="02020603050405020304" pitchFamily="18" charset="0"/>
                <a:ea typeface="楷体" panose="02010609060101010101" pitchFamily="49" charset="-122"/>
              </a:rPr>
              <a:t>，而求解它在初始时刻之后的变化情况</a:t>
            </a:r>
            <a:r>
              <a:rPr lang="en-US" altLang="zh-CN" sz="2400" i="1" dirty="0">
                <a:latin typeface="Times New Roman" panose="02020603050405020304" pitchFamily="18" charset="0"/>
                <a:ea typeface="楷体" panose="02010609060101010101" pitchFamily="49" charset="-122"/>
              </a:rPr>
              <a:t>f</a:t>
            </a:r>
            <a:r>
              <a:rPr lang="en-US" altLang="zh-CN"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a:t>
            </a:r>
            <a:endParaRPr lang="zh-CN" altLang="en-US" sz="2400" b="1" dirty="0">
              <a:solidFill>
                <a:schemeClr val="bg2"/>
              </a:solidFill>
              <a:latin typeface="Times New Roman" panose="02020603050405020304" pitchFamily="18" charset="0"/>
              <a:ea typeface="楷体" panose="02010609060101010101" pitchFamily="49" charset="-122"/>
            </a:endParaRPr>
          </a:p>
        </p:txBody>
      </p:sp>
      <p:graphicFrame>
        <p:nvGraphicFramePr>
          <p:cNvPr id="4102" name="Object 4"/>
          <p:cNvGraphicFramePr>
            <a:graphicFrameLocks noChangeAspect="1"/>
          </p:cNvGraphicFramePr>
          <p:nvPr/>
        </p:nvGraphicFramePr>
        <p:xfrm>
          <a:off x="3387725" y="3384550"/>
          <a:ext cx="2406650" cy="457200"/>
        </p:xfrm>
        <a:graphic>
          <a:graphicData uri="http://schemas.openxmlformats.org/presentationml/2006/ole">
            <mc:AlternateContent xmlns:mc="http://schemas.openxmlformats.org/markup-compatibility/2006">
              <mc:Choice xmlns:v="urn:schemas-microsoft-com:vml" Requires="v">
                <p:oleObj spid="_x0000_s3098" name="" r:id="rId1" imgW="1002665" imgH="190500" progId="Equation.DSMT4">
                  <p:embed/>
                </p:oleObj>
              </mc:Choice>
              <mc:Fallback>
                <p:oleObj name="" r:id="rId1" imgW="1002665" imgH="190500" progId="Equation.DSMT4">
                  <p:embed/>
                  <p:pic>
                    <p:nvPicPr>
                      <p:cNvPr id="0" name="图片 3097"/>
                      <p:cNvPicPr/>
                      <p:nvPr/>
                    </p:nvPicPr>
                    <p:blipFill>
                      <a:blip r:embed="rId2"/>
                      <a:stretch>
                        <a:fillRect/>
                      </a:stretch>
                    </p:blipFill>
                    <p:spPr>
                      <a:xfrm>
                        <a:off x="3387725" y="3384550"/>
                        <a:ext cx="2406650" cy="457200"/>
                      </a:xfrm>
                      <a:prstGeom prst="rect">
                        <a:avLst/>
                      </a:prstGeom>
                      <a:noFill/>
                      <a:ln w="38100">
                        <a:noFill/>
                        <a:miter/>
                      </a:ln>
                    </p:spPr>
                  </p:pic>
                </p:oleObj>
              </mc:Fallback>
            </mc:AlternateContent>
          </a:graphicData>
        </a:graphic>
      </p:graphicFrame>
      <p:sp>
        <p:nvSpPr>
          <p:cNvPr id="4103" name="矩形 16"/>
          <p:cNvSpPr/>
          <p:nvPr/>
        </p:nvSpPr>
        <p:spPr>
          <a:xfrm>
            <a:off x="1042988" y="3335338"/>
            <a:ext cx="946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设</a:t>
            </a:r>
            <a:endParaRPr lang="zh-CN" altLang="en-US" sz="2400" dirty="0">
              <a:latin typeface="Times New Roman" panose="02020603050405020304" pitchFamily="18" charset="0"/>
              <a:ea typeface="楷体" panose="02010609060101010101" pitchFamily="49" charset="-122"/>
            </a:endParaRPr>
          </a:p>
        </p:txBody>
      </p:sp>
      <p:sp>
        <p:nvSpPr>
          <p:cNvPr id="4104" name="矩形 16"/>
          <p:cNvSpPr/>
          <p:nvPr/>
        </p:nvSpPr>
        <p:spPr>
          <a:xfrm>
            <a:off x="1042988" y="3975100"/>
            <a:ext cx="28082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构建函数</a:t>
            </a:r>
            <a:endParaRPr lang="zh-CN" altLang="en-US" sz="2400" dirty="0">
              <a:latin typeface="Times New Roman" panose="02020603050405020304" pitchFamily="18" charset="0"/>
              <a:ea typeface="楷体" panose="02010609060101010101" pitchFamily="49" charset="-122"/>
            </a:endParaRPr>
          </a:p>
        </p:txBody>
      </p:sp>
      <p:graphicFrame>
        <p:nvGraphicFramePr>
          <p:cNvPr id="4105" name="对象 8"/>
          <p:cNvGraphicFramePr>
            <a:graphicFrameLocks noChangeAspect="1"/>
          </p:cNvGraphicFramePr>
          <p:nvPr/>
        </p:nvGraphicFramePr>
        <p:xfrm>
          <a:off x="3576638" y="4021138"/>
          <a:ext cx="1949450" cy="519112"/>
        </p:xfrm>
        <a:graphic>
          <a:graphicData uri="http://schemas.openxmlformats.org/presentationml/2006/ole">
            <mc:AlternateContent xmlns:mc="http://schemas.openxmlformats.org/markup-compatibility/2006">
              <mc:Choice xmlns:v="urn:schemas-microsoft-com:vml" Requires="v">
                <p:oleObj spid="_x0000_s3096" name="" r:id="rId3" imgW="812165" imgH="215900" progId="Equation.DSMT4">
                  <p:embed/>
                </p:oleObj>
              </mc:Choice>
              <mc:Fallback>
                <p:oleObj name="" r:id="rId3" imgW="812165" imgH="215900" progId="Equation.DSMT4">
                  <p:embed/>
                  <p:pic>
                    <p:nvPicPr>
                      <p:cNvPr id="0" name="图片 3095"/>
                      <p:cNvPicPr/>
                      <p:nvPr/>
                    </p:nvPicPr>
                    <p:blipFill>
                      <a:blip r:embed="rId4"/>
                      <a:stretch>
                        <a:fillRect/>
                      </a:stretch>
                    </p:blipFill>
                    <p:spPr>
                      <a:xfrm>
                        <a:off x="3576638" y="4021138"/>
                        <a:ext cx="1949450" cy="519112"/>
                      </a:xfrm>
                      <a:prstGeom prst="rect">
                        <a:avLst/>
                      </a:prstGeom>
                      <a:noFill/>
                      <a:ln w="38100">
                        <a:noFill/>
                        <a:miter/>
                      </a:ln>
                    </p:spPr>
                  </p:pic>
                </p:oleObj>
              </mc:Fallback>
            </mc:AlternateContent>
          </a:graphicData>
        </a:graphic>
      </p:graphicFrame>
      <p:graphicFrame>
        <p:nvGraphicFramePr>
          <p:cNvPr id="4106" name="对象 9"/>
          <p:cNvGraphicFramePr>
            <a:graphicFrameLocks noChangeAspect="1"/>
          </p:cNvGraphicFramePr>
          <p:nvPr/>
        </p:nvGraphicFramePr>
        <p:xfrm>
          <a:off x="1144588" y="4889500"/>
          <a:ext cx="547687" cy="427038"/>
        </p:xfrm>
        <a:graphic>
          <a:graphicData uri="http://schemas.openxmlformats.org/presentationml/2006/ole">
            <mc:AlternateContent xmlns:mc="http://schemas.openxmlformats.org/markup-compatibility/2006">
              <mc:Choice xmlns:v="urn:schemas-microsoft-com:vml" Requires="v">
                <p:oleObj spid="_x0000_s3097" name="" r:id="rId5" imgW="228600" imgH="177800" progId="Equation.DSMT4">
                  <p:embed/>
                </p:oleObj>
              </mc:Choice>
              <mc:Fallback>
                <p:oleObj name="" r:id="rId5" imgW="228600" imgH="177800" progId="Equation.DSMT4">
                  <p:embed/>
                  <p:pic>
                    <p:nvPicPr>
                      <p:cNvPr id="0" name="图片 3096"/>
                      <p:cNvPicPr/>
                      <p:nvPr/>
                    </p:nvPicPr>
                    <p:blipFill>
                      <a:blip r:embed="rId6"/>
                      <a:stretch>
                        <a:fillRect/>
                      </a:stretch>
                    </p:blipFill>
                    <p:spPr>
                      <a:xfrm>
                        <a:off x="1144588" y="4889500"/>
                        <a:ext cx="547687" cy="4270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fade">
                                      <p:cBhvr>
                                        <p:cTn id="7" dur="500"/>
                                        <p:tgtEl>
                                          <p:spTgt spid="4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500"/>
                                        <p:tgtEl>
                                          <p:spTgt spid="410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fade">
                                      <p:cBhvr>
                                        <p:cTn id="18" dur="500"/>
                                        <p:tgtEl>
                                          <p:spTgt spid="4104"/>
                                        </p:tgtEl>
                                      </p:cBhvr>
                                    </p:animEffect>
                                  </p:childTnLst>
                                </p:cTn>
                              </p:par>
                              <p:par>
                                <p:cTn id="19" presetID="10" presetClass="entr" presetSubtype="0" fill="hold" nodeType="withEffect">
                                  <p:stCondLst>
                                    <p:cond delay="0"/>
                                  </p:stCondLst>
                                  <p:childTnLst>
                                    <p:set>
                                      <p:cBhvr>
                                        <p:cTn id="20" dur="1" fill="hold">
                                          <p:stCondLst>
                                            <p:cond delay="0"/>
                                          </p:stCondLst>
                                        </p:cTn>
                                        <p:tgtEl>
                                          <p:spTgt spid="4105"/>
                                        </p:tgtEl>
                                        <p:attrNameLst>
                                          <p:attrName>style.visibility</p:attrName>
                                        </p:attrNameLst>
                                      </p:cBhvr>
                                      <p:to>
                                        <p:strVal val="visible"/>
                                      </p:to>
                                    </p:set>
                                    <p:animEffect transition="in" filter="fade">
                                      <p:cBhvr>
                                        <p:cTn id="21" dur="500"/>
                                        <p:tgtEl>
                                          <p:spTgt spid="4105"/>
                                        </p:tgtEl>
                                      </p:cBhvr>
                                    </p:animEffect>
                                  </p:childTnLst>
                                </p:cTn>
                              </p:par>
                              <p:par>
                                <p:cTn id="22" presetID="10" presetClass="entr" presetSubtype="0" fill="hold" nodeType="withEffect">
                                  <p:stCondLst>
                                    <p:cond delay="0"/>
                                  </p:stCondLst>
                                  <p:childTnLst>
                                    <p:set>
                                      <p:cBhvr>
                                        <p:cTn id="23" dur="1" fill="hold">
                                          <p:stCondLst>
                                            <p:cond delay="0"/>
                                          </p:stCondLst>
                                        </p:cTn>
                                        <p:tgtEl>
                                          <p:spTgt spid="4106"/>
                                        </p:tgtEl>
                                        <p:attrNameLst>
                                          <p:attrName>style.visibility</p:attrName>
                                        </p:attrNameLst>
                                      </p:cBhvr>
                                      <p:to>
                                        <p:strVal val="visible"/>
                                      </p:to>
                                    </p:set>
                                    <p:animEffect transition="in" filter="fade">
                                      <p:cBhvr>
                                        <p:cTn id="24"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3" grpId="0"/>
      <p:bldP spid="410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p:nvPr/>
        </p:nvSpPr>
        <p:spPr>
          <a:xfrm>
            <a:off x="728663" y="1125538"/>
            <a:ext cx="75152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Times New Roman" panose="02020603050405020304" pitchFamily="18" charset="0"/>
                <a:ea typeface="楷体" panose="02010609060101010101" pitchFamily="49" charset="-122"/>
              </a:rPr>
              <a:t>习题</a:t>
            </a:r>
            <a:r>
              <a:rPr lang="en-US" altLang="zh-CN" sz="2400" b="1"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求下列函数的拉普拉斯变换函数</a:t>
            </a:r>
            <a:endParaRPr lang="zh-CN" altLang="en-US" sz="2400" dirty="0">
              <a:latin typeface="Times New Roman" panose="02020603050405020304" pitchFamily="18" charset="0"/>
              <a:ea typeface="楷体" panose="02010609060101010101" pitchFamily="49" charset="-122"/>
            </a:endParaRPr>
          </a:p>
        </p:txBody>
      </p:sp>
      <p:graphicFrame>
        <p:nvGraphicFramePr>
          <p:cNvPr id="36867" name="Object 3"/>
          <p:cNvGraphicFramePr>
            <a:graphicFrameLocks noChangeAspect="1"/>
          </p:cNvGraphicFramePr>
          <p:nvPr/>
        </p:nvGraphicFramePr>
        <p:xfrm>
          <a:off x="1881188" y="1628775"/>
          <a:ext cx="5153025" cy="884238"/>
        </p:xfrm>
        <a:graphic>
          <a:graphicData uri="http://schemas.openxmlformats.org/presentationml/2006/ole">
            <mc:AlternateContent xmlns:mc="http://schemas.openxmlformats.org/markup-compatibility/2006">
              <mc:Choice xmlns:v="urn:schemas-microsoft-com:vml" Requires="v">
                <p:oleObj spid="_x0000_s3147" name="" r:id="rId1" imgW="2146300" imgH="368300" progId="Equation.DSMT4">
                  <p:embed/>
                </p:oleObj>
              </mc:Choice>
              <mc:Fallback>
                <p:oleObj name="" r:id="rId1" imgW="2146300" imgH="368300" progId="Equation.DSMT4">
                  <p:embed/>
                  <p:pic>
                    <p:nvPicPr>
                      <p:cNvPr id="0" name="图片 3146"/>
                      <p:cNvPicPr/>
                      <p:nvPr/>
                    </p:nvPicPr>
                    <p:blipFill>
                      <a:blip r:embed="rId2"/>
                      <a:stretch>
                        <a:fillRect/>
                      </a:stretch>
                    </p:blipFill>
                    <p:spPr>
                      <a:xfrm>
                        <a:off x="1881188" y="1628775"/>
                        <a:ext cx="5153025" cy="884238"/>
                      </a:xfrm>
                      <a:prstGeom prst="rect">
                        <a:avLst/>
                      </a:prstGeom>
                      <a:noFill/>
                      <a:ln w="38100">
                        <a:noFill/>
                        <a:miter/>
                      </a:ln>
                    </p:spPr>
                  </p:pic>
                </p:oleObj>
              </mc:Fallback>
            </mc:AlternateContent>
          </a:graphicData>
        </a:graphic>
      </p:graphicFrame>
      <p:sp>
        <p:nvSpPr>
          <p:cNvPr id="36868" name="Rectangle 2"/>
          <p:cNvSpPr/>
          <p:nvPr/>
        </p:nvSpPr>
        <p:spPr>
          <a:xfrm>
            <a:off x="728663" y="2733675"/>
            <a:ext cx="75152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Times New Roman" panose="02020603050405020304" pitchFamily="18" charset="0"/>
                <a:ea typeface="楷体" panose="02010609060101010101" pitchFamily="49" charset="-122"/>
              </a:rPr>
              <a:t>习题</a:t>
            </a:r>
            <a:r>
              <a:rPr lang="en-US" altLang="zh-CN" sz="2400" b="1" dirty="0">
                <a:latin typeface="Times New Roman" panose="02020603050405020304" pitchFamily="18" charset="0"/>
                <a:ea typeface="楷体" panose="02010609060101010101" pitchFamily="49" charset="-122"/>
              </a:rPr>
              <a:t>2</a:t>
            </a:r>
            <a:r>
              <a:rPr lang="zh-CN" altLang="en-US" sz="2400" b="1"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求</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的原函数</a:t>
            </a:r>
            <a:endParaRPr lang="zh-CN" altLang="en-US" sz="2400" dirty="0">
              <a:latin typeface="Times New Roman" panose="02020603050405020304" pitchFamily="18" charset="0"/>
              <a:ea typeface="楷体" panose="02010609060101010101" pitchFamily="49" charset="-122"/>
            </a:endParaRPr>
          </a:p>
        </p:txBody>
      </p:sp>
      <p:graphicFrame>
        <p:nvGraphicFramePr>
          <p:cNvPr id="36869" name="Object 3"/>
          <p:cNvGraphicFramePr>
            <a:graphicFrameLocks noChangeAspect="1"/>
          </p:cNvGraphicFramePr>
          <p:nvPr/>
        </p:nvGraphicFramePr>
        <p:xfrm>
          <a:off x="2217738" y="2563813"/>
          <a:ext cx="4632325" cy="946150"/>
        </p:xfrm>
        <a:graphic>
          <a:graphicData uri="http://schemas.openxmlformats.org/presentationml/2006/ole">
            <mc:AlternateContent xmlns:mc="http://schemas.openxmlformats.org/markup-compatibility/2006">
              <mc:Choice xmlns:v="urn:schemas-microsoft-com:vml" Requires="v">
                <p:oleObj spid="_x0000_s3146" name="" r:id="rId3" imgW="1930400" imgH="393700" progId="Equation.DSMT4">
                  <p:embed/>
                </p:oleObj>
              </mc:Choice>
              <mc:Fallback>
                <p:oleObj name="" r:id="rId3" imgW="1930400" imgH="393700" progId="Equation.DSMT4">
                  <p:embed/>
                  <p:pic>
                    <p:nvPicPr>
                      <p:cNvPr id="0" name="图片 3145"/>
                      <p:cNvPicPr/>
                      <p:nvPr/>
                    </p:nvPicPr>
                    <p:blipFill>
                      <a:blip r:embed="rId4"/>
                      <a:stretch>
                        <a:fillRect/>
                      </a:stretch>
                    </p:blipFill>
                    <p:spPr>
                      <a:xfrm>
                        <a:off x="2217738" y="2563813"/>
                        <a:ext cx="4632325" cy="946150"/>
                      </a:xfrm>
                      <a:prstGeom prst="rect">
                        <a:avLst/>
                      </a:prstGeom>
                      <a:noFill/>
                      <a:ln w="38100">
                        <a:noFill/>
                        <a:miter/>
                      </a:ln>
                    </p:spPr>
                  </p:pic>
                </p:oleObj>
              </mc:Fallback>
            </mc:AlternateContent>
          </a:graphicData>
        </a:graphic>
      </p:graphicFrame>
      <p:sp>
        <p:nvSpPr>
          <p:cNvPr id="36870" name="Rectangle 2"/>
          <p:cNvSpPr/>
          <p:nvPr/>
        </p:nvSpPr>
        <p:spPr>
          <a:xfrm>
            <a:off x="728663" y="3787775"/>
            <a:ext cx="751522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Times New Roman" panose="02020603050405020304" pitchFamily="18" charset="0"/>
                <a:ea typeface="楷体" panose="02010609060101010101" pitchFamily="49" charset="-122"/>
              </a:rPr>
              <a:t>习题</a:t>
            </a:r>
            <a:r>
              <a:rPr lang="en-US" altLang="zh-CN" sz="2400" b="1" dirty="0">
                <a:latin typeface="Times New Roman" panose="02020603050405020304" pitchFamily="18" charset="0"/>
                <a:ea typeface="楷体" panose="02010609060101010101" pitchFamily="49" charset="-122"/>
              </a:rPr>
              <a:t>3</a:t>
            </a:r>
            <a:r>
              <a:rPr lang="zh-CN" altLang="en-US" sz="2400" b="1"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求解交流</a:t>
            </a:r>
            <a:r>
              <a:rPr lang="en-US" altLang="zh-CN" sz="2400" i="1" dirty="0">
                <a:latin typeface="Times New Roman" panose="02020603050405020304" pitchFamily="18" charset="0"/>
                <a:ea typeface="楷体" panose="02010609060101010101" pitchFamily="49" charset="-122"/>
              </a:rPr>
              <a:t>RC</a:t>
            </a:r>
            <a:r>
              <a:rPr lang="zh-CN" altLang="en-US" sz="2400" dirty="0">
                <a:latin typeface="Times New Roman" panose="02020603050405020304" pitchFamily="18" charset="0"/>
                <a:ea typeface="楷体" panose="02010609060101010101" pitchFamily="49" charset="-122"/>
              </a:rPr>
              <a:t>电路的方程</a:t>
            </a:r>
            <a:endParaRPr lang="zh-CN" altLang="en-US" sz="2400" dirty="0">
              <a:latin typeface="Times New Roman" panose="02020603050405020304" pitchFamily="18" charset="0"/>
              <a:ea typeface="楷体" panose="02010609060101010101" pitchFamily="49" charset="-122"/>
            </a:endParaRPr>
          </a:p>
        </p:txBody>
      </p:sp>
      <p:graphicFrame>
        <p:nvGraphicFramePr>
          <p:cNvPr id="36871" name="对象 12"/>
          <p:cNvGraphicFramePr>
            <a:graphicFrameLocks noChangeAspect="1"/>
          </p:cNvGraphicFramePr>
          <p:nvPr/>
        </p:nvGraphicFramePr>
        <p:xfrm>
          <a:off x="3071813" y="4292600"/>
          <a:ext cx="3201987" cy="1373188"/>
        </p:xfrm>
        <a:graphic>
          <a:graphicData uri="http://schemas.openxmlformats.org/presentationml/2006/ole">
            <mc:AlternateContent xmlns:mc="http://schemas.openxmlformats.org/markup-compatibility/2006">
              <mc:Choice xmlns:v="urn:schemas-microsoft-com:vml" Requires="v">
                <p:oleObj spid="_x0000_s3142" name="" r:id="rId5" imgW="1333500" imgH="571500" progId="Equation.DSMT4">
                  <p:embed/>
                </p:oleObj>
              </mc:Choice>
              <mc:Fallback>
                <p:oleObj name="" r:id="rId5" imgW="1333500" imgH="571500" progId="Equation.DSMT4">
                  <p:embed/>
                  <p:pic>
                    <p:nvPicPr>
                      <p:cNvPr id="0" name="图片 3141"/>
                      <p:cNvPicPr/>
                      <p:nvPr/>
                    </p:nvPicPr>
                    <p:blipFill>
                      <a:blip r:embed="rId6"/>
                      <a:stretch>
                        <a:fillRect/>
                      </a:stretch>
                    </p:blipFill>
                    <p:spPr>
                      <a:xfrm>
                        <a:off x="3071813" y="4292600"/>
                        <a:ext cx="3201987" cy="1373188"/>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txBox="1"/>
          <p:nvPr/>
        </p:nvSpPr>
        <p:spPr>
          <a:xfrm>
            <a:off x="685800" y="3141663"/>
            <a:ext cx="7772400" cy="1470025"/>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None/>
            </a:pPr>
            <a:r>
              <a:rPr lang="en-US" altLang="zh-CN" sz="4400" b="1" dirty="0">
                <a:solidFill>
                  <a:srgbClr val="0070C0"/>
                </a:solidFill>
                <a:latin typeface="华文新魏" panose="02010800040101010101" pitchFamily="2" charset="-122"/>
                <a:ea typeface="华文新魏" panose="02010800040101010101" pitchFamily="2" charset="-122"/>
              </a:rPr>
              <a:t>Thanks for your attention!</a:t>
            </a:r>
            <a:endParaRPr lang="zh-CN" altLang="en-US" sz="4400" b="1" dirty="0">
              <a:solidFill>
                <a:srgbClr val="0070C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3" name="Rectangle 3"/>
          <p:cNvSpPr>
            <a:spLocks noGrp="1"/>
          </p:cNvSpPr>
          <p:nvPr>
            <p:ph idx="1"/>
          </p:nvPr>
        </p:nvSpPr>
        <p:spPr>
          <a:xfrm>
            <a:off x="1000125" y="5294313"/>
            <a:ext cx="7243763" cy="1014412"/>
          </a:xfrm>
        </p:spPr>
        <p:txBody>
          <a:bodyPr vert="horz" wrap="square" lIns="91440" tIns="45720" rIns="91440" bIns="45720" anchor="t" anchorCtr="0"/>
          <a:p>
            <a:pPr marL="0" indent="0" eaLnBrk="1" hangingPunct="1">
              <a:buNone/>
            </a:pPr>
            <a:r>
              <a:rPr lang="zh-CN" altLang="en-US" sz="2400" b="1" dirty="0">
                <a:latin typeface="Times New Roman" panose="02020603050405020304" pitchFamily="18" charset="0"/>
                <a:ea typeface="楷体" panose="02010609060101010101" pitchFamily="49" charset="-122"/>
              </a:rPr>
              <a:t>          ：</a:t>
            </a:r>
            <a:r>
              <a:rPr lang="en-US" altLang="zh-CN" sz="2400" i="1" dirty="0">
                <a:latin typeface="Times New Roman" panose="02020603050405020304" pitchFamily="18" charset="0"/>
                <a:ea typeface="楷体" panose="02010609060101010101" pitchFamily="49" charset="-122"/>
              </a:rPr>
              <a:t>f</a:t>
            </a:r>
            <a:r>
              <a:rPr lang="en-US" altLang="zh-CN"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的</a:t>
            </a:r>
            <a:r>
              <a:rPr lang="zh-CN" altLang="en-US" sz="2400" b="1" dirty="0">
                <a:solidFill>
                  <a:srgbClr val="0000FF"/>
                </a:solidFill>
                <a:latin typeface="Times New Roman" panose="02020603050405020304" pitchFamily="18" charset="0"/>
                <a:ea typeface="楷体" panose="02010609060101010101" pitchFamily="49" charset="-122"/>
              </a:rPr>
              <a:t>拉普拉斯变换函数</a:t>
            </a:r>
            <a:r>
              <a:rPr lang="zh-CN" altLang="en-US"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a:p>
            <a:pPr marL="0" indent="0" eaLnBrk="1" hangingPunct="1">
              <a:buNone/>
            </a:pPr>
            <a:r>
              <a:rPr lang="zh-CN" altLang="en-US" sz="2400" dirty="0">
                <a:latin typeface="Times New Roman" panose="02020603050405020304" pitchFamily="18" charset="0"/>
                <a:ea typeface="楷体" panose="02010609060101010101" pitchFamily="49" charset="-122"/>
              </a:rPr>
              <a:t>          ：拉普拉斯变换的</a:t>
            </a:r>
            <a:r>
              <a:rPr lang="zh-CN" altLang="en-US" sz="2400" b="1" dirty="0">
                <a:solidFill>
                  <a:srgbClr val="0000FF"/>
                </a:solidFill>
                <a:latin typeface="Times New Roman" panose="02020603050405020304" pitchFamily="18" charset="0"/>
                <a:ea typeface="楷体" panose="02010609060101010101" pitchFamily="49" charset="-122"/>
              </a:rPr>
              <a:t>核</a:t>
            </a:r>
            <a:r>
              <a:rPr lang="zh-CN" altLang="en-US" sz="2400" dirty="0">
                <a:latin typeface="Times New Roman" panose="02020603050405020304" pitchFamily="18" charset="0"/>
                <a:ea typeface="楷体" panose="02010609060101010101" pitchFamily="49" charset="-122"/>
              </a:rPr>
              <a:t>。</a:t>
            </a:r>
            <a:endParaRPr lang="zh-CN" altLang="en-US" sz="2400" dirty="0">
              <a:latin typeface="Times New Roman" panose="02020603050405020304" pitchFamily="18" charset="0"/>
              <a:ea typeface="楷体" panose="02010609060101010101" pitchFamily="49" charset="-122"/>
            </a:endParaRPr>
          </a:p>
        </p:txBody>
      </p:sp>
      <p:graphicFrame>
        <p:nvGraphicFramePr>
          <p:cNvPr id="296971" name="Object 11"/>
          <p:cNvGraphicFramePr>
            <a:graphicFrameLocks noChangeAspect="1"/>
          </p:cNvGraphicFramePr>
          <p:nvPr/>
        </p:nvGraphicFramePr>
        <p:xfrm>
          <a:off x="1249363" y="5275263"/>
          <a:ext cx="609600" cy="431800"/>
        </p:xfrm>
        <a:graphic>
          <a:graphicData uri="http://schemas.openxmlformats.org/presentationml/2006/ole">
            <mc:AlternateContent xmlns:mc="http://schemas.openxmlformats.org/markup-compatibility/2006">
              <mc:Choice xmlns:v="urn:schemas-microsoft-com:vml" Requires="v">
                <p:oleObj spid="_x0000_s3080" name="" r:id="rId1" imgW="304800" imgH="215900" progId="Equation.DSMT4">
                  <p:embed/>
                </p:oleObj>
              </mc:Choice>
              <mc:Fallback>
                <p:oleObj name="" r:id="rId1" imgW="304800" imgH="215900" progId="Equation.DSMT4">
                  <p:embed/>
                  <p:pic>
                    <p:nvPicPr>
                      <p:cNvPr id="0" name="图片 3079"/>
                      <p:cNvPicPr/>
                      <p:nvPr/>
                    </p:nvPicPr>
                    <p:blipFill>
                      <a:blip r:embed="rId2"/>
                      <a:stretch>
                        <a:fillRect/>
                      </a:stretch>
                    </p:blipFill>
                    <p:spPr>
                      <a:xfrm>
                        <a:off x="1249363" y="5275263"/>
                        <a:ext cx="609600" cy="431800"/>
                      </a:xfrm>
                      <a:prstGeom prst="rect">
                        <a:avLst/>
                      </a:prstGeom>
                      <a:noFill/>
                      <a:ln w="38100">
                        <a:noFill/>
                        <a:miter/>
                      </a:ln>
                    </p:spPr>
                  </p:pic>
                </p:oleObj>
              </mc:Fallback>
            </mc:AlternateContent>
          </a:graphicData>
        </a:graphic>
      </p:graphicFrame>
      <p:graphicFrame>
        <p:nvGraphicFramePr>
          <p:cNvPr id="296973" name="Object 13"/>
          <p:cNvGraphicFramePr>
            <a:graphicFrameLocks noChangeAspect="1"/>
          </p:cNvGraphicFramePr>
          <p:nvPr/>
        </p:nvGraphicFramePr>
        <p:xfrm>
          <a:off x="2573338" y="3192463"/>
          <a:ext cx="3968750" cy="1014412"/>
        </p:xfrm>
        <a:graphic>
          <a:graphicData uri="http://schemas.openxmlformats.org/presentationml/2006/ole">
            <mc:AlternateContent xmlns:mc="http://schemas.openxmlformats.org/markup-compatibility/2006">
              <mc:Choice xmlns:v="urn:schemas-microsoft-com:vml" Requires="v">
                <p:oleObj spid="_x0000_s3079" name="" r:id="rId3" imgW="1091565" imgH="279400" progId="Equation.DSMT4">
                  <p:embed/>
                </p:oleObj>
              </mc:Choice>
              <mc:Fallback>
                <p:oleObj name="" r:id="rId3" imgW="1091565" imgH="279400" progId="Equation.DSMT4">
                  <p:embed/>
                  <p:pic>
                    <p:nvPicPr>
                      <p:cNvPr id="0" name="图片 3078"/>
                      <p:cNvPicPr/>
                      <p:nvPr/>
                    </p:nvPicPr>
                    <p:blipFill>
                      <a:blip r:embed="rId4"/>
                      <a:stretch>
                        <a:fillRect/>
                      </a:stretch>
                    </p:blipFill>
                    <p:spPr>
                      <a:xfrm>
                        <a:off x="2573338" y="3192463"/>
                        <a:ext cx="3968750" cy="1014412"/>
                      </a:xfrm>
                      <a:prstGeom prst="rect">
                        <a:avLst/>
                      </a:prstGeom>
                      <a:noFill/>
                      <a:ln w="63500" cap="flat" cmpd="sng">
                        <a:solidFill>
                          <a:srgbClr val="C00000"/>
                        </a:solidFill>
                        <a:prstDash val="solid"/>
                        <a:miter/>
                        <a:headEnd type="none" w="med" len="med"/>
                        <a:tailEnd type="none" w="med" len="med"/>
                      </a:ln>
                    </p:spPr>
                  </p:pic>
                </p:oleObj>
              </mc:Fallback>
            </mc:AlternateContent>
          </a:graphicData>
        </a:graphic>
      </p:graphicFrame>
      <p:sp>
        <p:nvSpPr>
          <p:cNvPr id="296975" name="Rectangle 15"/>
          <p:cNvSpPr/>
          <p:nvPr/>
        </p:nvSpPr>
        <p:spPr>
          <a:xfrm>
            <a:off x="6853238" y="3367088"/>
            <a:ext cx="1031875" cy="46196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1</a:t>
            </a:r>
            <a:r>
              <a:rPr lang="zh-CN" altLang="en-US" sz="2400" dirty="0">
                <a:latin typeface="Times New Roman" panose="02020603050405020304" pitchFamily="18" charset="0"/>
                <a:ea typeface="楷体" panose="02010609060101010101" pitchFamily="49" charset="-122"/>
              </a:rPr>
              <a:t>）</a:t>
            </a:r>
            <a:r>
              <a:rPr lang="zh-CN" altLang="en-US" sz="2400" b="1" dirty="0">
                <a:solidFill>
                  <a:schemeClr val="bg2"/>
                </a:solidFill>
                <a:latin typeface="Times New Roman" panose="02020603050405020304" pitchFamily="18" charset="0"/>
                <a:ea typeface="楷体" panose="02010609060101010101" pitchFamily="49" charset="-122"/>
              </a:rPr>
              <a:t> </a:t>
            </a:r>
            <a:endParaRPr lang="zh-CN" altLang="en-US" sz="2400" b="1" dirty="0">
              <a:solidFill>
                <a:schemeClr val="bg2"/>
              </a:solidFill>
              <a:latin typeface="Times New Roman" panose="02020603050405020304" pitchFamily="18" charset="0"/>
              <a:ea typeface="楷体" panose="02010609060101010101" pitchFamily="49" charset="-122"/>
            </a:endParaRPr>
          </a:p>
        </p:txBody>
      </p:sp>
      <p:sp>
        <p:nvSpPr>
          <p:cNvPr id="8198" name="矩形 16"/>
          <p:cNvSpPr/>
          <p:nvPr/>
        </p:nvSpPr>
        <p:spPr>
          <a:xfrm>
            <a:off x="1042988" y="758825"/>
            <a:ext cx="4824412"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对</a:t>
            </a:r>
            <a:r>
              <a:rPr lang="en-US" altLang="zh-CN" sz="2400" i="1" dirty="0">
                <a:latin typeface="Times New Roman" panose="02020603050405020304" pitchFamily="18" charset="0"/>
                <a:ea typeface="楷体" panose="02010609060101010101" pitchFamily="49" charset="-122"/>
              </a:rPr>
              <a:t>g</a:t>
            </a:r>
            <a:r>
              <a:rPr lang="en-US" altLang="zh-CN"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进行傅立叶变换</a:t>
            </a:r>
            <a:endParaRPr lang="zh-CN" altLang="en-US" sz="2400" dirty="0">
              <a:latin typeface="Times New Roman" panose="02020603050405020304" pitchFamily="18" charset="0"/>
              <a:ea typeface="楷体" panose="02010609060101010101" pitchFamily="49" charset="-122"/>
            </a:endParaRPr>
          </a:p>
        </p:txBody>
      </p:sp>
      <p:graphicFrame>
        <p:nvGraphicFramePr>
          <p:cNvPr id="8199" name="对象 1"/>
          <p:cNvGraphicFramePr>
            <a:graphicFrameLocks noChangeAspect="1"/>
          </p:cNvGraphicFramePr>
          <p:nvPr/>
        </p:nvGraphicFramePr>
        <p:xfrm>
          <a:off x="1692275" y="1271588"/>
          <a:ext cx="6121400" cy="855662"/>
        </p:xfrm>
        <a:graphic>
          <a:graphicData uri="http://schemas.openxmlformats.org/presentationml/2006/ole">
            <mc:AlternateContent xmlns:mc="http://schemas.openxmlformats.org/markup-compatibility/2006">
              <mc:Choice xmlns:v="urn:schemas-microsoft-com:vml" Requires="v">
                <p:oleObj spid="_x0000_s3081" name="" r:id="rId5" imgW="2552700" imgH="355600" progId="Equation.DSMT4">
                  <p:embed/>
                </p:oleObj>
              </mc:Choice>
              <mc:Fallback>
                <p:oleObj name="" r:id="rId5" imgW="2552700" imgH="355600" progId="Equation.DSMT4">
                  <p:embed/>
                  <p:pic>
                    <p:nvPicPr>
                      <p:cNvPr id="0" name="图片 3080"/>
                      <p:cNvPicPr/>
                      <p:nvPr/>
                    </p:nvPicPr>
                    <p:blipFill>
                      <a:blip r:embed="rId6"/>
                      <a:stretch>
                        <a:fillRect/>
                      </a:stretch>
                    </p:blipFill>
                    <p:spPr>
                      <a:xfrm>
                        <a:off x="1692275" y="1271588"/>
                        <a:ext cx="6121400" cy="855662"/>
                      </a:xfrm>
                      <a:prstGeom prst="rect">
                        <a:avLst/>
                      </a:prstGeom>
                      <a:noFill/>
                      <a:ln w="38100">
                        <a:noFill/>
                        <a:miter/>
                      </a:ln>
                    </p:spPr>
                  </p:pic>
                </p:oleObj>
              </mc:Fallback>
            </mc:AlternateContent>
          </a:graphicData>
        </a:graphic>
      </p:graphicFrame>
      <p:sp>
        <p:nvSpPr>
          <p:cNvPr id="5128" name="矩形 16"/>
          <p:cNvSpPr/>
          <p:nvPr/>
        </p:nvSpPr>
        <p:spPr>
          <a:xfrm>
            <a:off x="1042988" y="2270125"/>
            <a:ext cx="9461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记</a:t>
            </a:r>
            <a:endParaRPr lang="zh-CN" altLang="en-US" sz="2400" dirty="0">
              <a:latin typeface="Times New Roman" panose="02020603050405020304" pitchFamily="18" charset="0"/>
              <a:ea typeface="楷体" panose="02010609060101010101" pitchFamily="49" charset="-122"/>
            </a:endParaRPr>
          </a:p>
        </p:txBody>
      </p:sp>
      <p:graphicFrame>
        <p:nvGraphicFramePr>
          <p:cNvPr id="5129" name="对象 3"/>
          <p:cNvGraphicFramePr>
            <a:graphicFrameLocks noChangeAspect="1"/>
          </p:cNvGraphicFramePr>
          <p:nvPr/>
        </p:nvGraphicFramePr>
        <p:xfrm>
          <a:off x="1465263" y="2211388"/>
          <a:ext cx="3683000" cy="550862"/>
        </p:xfrm>
        <a:graphic>
          <a:graphicData uri="http://schemas.openxmlformats.org/presentationml/2006/ole">
            <mc:AlternateContent xmlns:mc="http://schemas.openxmlformats.org/markup-compatibility/2006">
              <mc:Choice xmlns:v="urn:schemas-microsoft-com:vml" Requires="v">
                <p:oleObj spid="_x0000_s3082" name="" r:id="rId7" imgW="1536700" imgH="228600" progId="Equation.DSMT4">
                  <p:embed/>
                </p:oleObj>
              </mc:Choice>
              <mc:Fallback>
                <p:oleObj name="" r:id="rId7" imgW="1536700" imgH="228600" progId="Equation.DSMT4">
                  <p:embed/>
                  <p:pic>
                    <p:nvPicPr>
                      <p:cNvPr id="0" name="图片 3081"/>
                      <p:cNvPicPr/>
                      <p:nvPr/>
                    </p:nvPicPr>
                    <p:blipFill>
                      <a:blip r:embed="rId8"/>
                      <a:stretch>
                        <a:fillRect/>
                      </a:stretch>
                    </p:blipFill>
                    <p:spPr>
                      <a:xfrm>
                        <a:off x="1465263" y="2211388"/>
                        <a:ext cx="3683000" cy="550862"/>
                      </a:xfrm>
                      <a:prstGeom prst="rect">
                        <a:avLst/>
                      </a:prstGeom>
                      <a:noFill/>
                      <a:ln w="38100">
                        <a:noFill/>
                        <a:miter/>
                      </a:ln>
                    </p:spPr>
                  </p:pic>
                </p:oleObj>
              </mc:Fallback>
            </mc:AlternateContent>
          </a:graphicData>
        </a:graphic>
      </p:graphicFrame>
      <p:sp>
        <p:nvSpPr>
          <p:cNvPr id="5130" name="矩形 16"/>
          <p:cNvSpPr/>
          <p:nvPr/>
        </p:nvSpPr>
        <p:spPr>
          <a:xfrm>
            <a:off x="5003800" y="2270125"/>
            <a:ext cx="9461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，则</a:t>
            </a:r>
            <a:endParaRPr lang="zh-CN" altLang="en-US" sz="2400" dirty="0">
              <a:latin typeface="Times New Roman" panose="02020603050405020304" pitchFamily="18" charset="0"/>
              <a:ea typeface="楷体" panose="02010609060101010101" pitchFamily="49" charset="-122"/>
            </a:endParaRPr>
          </a:p>
        </p:txBody>
      </p:sp>
      <p:graphicFrame>
        <p:nvGraphicFramePr>
          <p:cNvPr id="6" name="对象 5"/>
          <p:cNvGraphicFramePr>
            <a:graphicFrameLocks noChangeAspect="1"/>
          </p:cNvGraphicFramePr>
          <p:nvPr/>
        </p:nvGraphicFramePr>
        <p:xfrm>
          <a:off x="1274763" y="5802313"/>
          <a:ext cx="547687" cy="425450"/>
        </p:xfrm>
        <a:graphic>
          <a:graphicData uri="http://schemas.openxmlformats.org/presentationml/2006/ole">
            <mc:AlternateContent xmlns:mc="http://schemas.openxmlformats.org/markup-compatibility/2006">
              <mc:Choice xmlns:v="urn:schemas-microsoft-com:vml" Requires="v">
                <p:oleObj spid="_x0000_s3084" name="" r:id="rId9" imgW="228600" imgH="177800" progId="Equation.DSMT4">
                  <p:embed/>
                </p:oleObj>
              </mc:Choice>
              <mc:Fallback>
                <p:oleObj name="" r:id="rId9" imgW="228600" imgH="177800" progId="Equation.DSMT4">
                  <p:embed/>
                  <p:pic>
                    <p:nvPicPr>
                      <p:cNvPr id="0" name="图片 3083"/>
                      <p:cNvPicPr/>
                      <p:nvPr/>
                    </p:nvPicPr>
                    <p:blipFill>
                      <a:blip r:embed="rId10"/>
                      <a:stretch>
                        <a:fillRect/>
                      </a:stretch>
                    </p:blipFill>
                    <p:spPr>
                      <a:xfrm>
                        <a:off x="1274763" y="5802313"/>
                        <a:ext cx="547687" cy="425450"/>
                      </a:xfrm>
                      <a:prstGeom prst="rect">
                        <a:avLst/>
                      </a:prstGeom>
                      <a:noFill/>
                      <a:ln w="38100">
                        <a:noFill/>
                        <a:miter/>
                      </a:ln>
                    </p:spPr>
                  </p:pic>
                </p:oleObj>
              </mc:Fallback>
            </mc:AlternateContent>
          </a:graphicData>
        </a:graphic>
      </p:graphicFrame>
      <p:sp>
        <p:nvSpPr>
          <p:cNvPr id="2" name="矩形 1"/>
          <p:cNvSpPr/>
          <p:nvPr/>
        </p:nvSpPr>
        <p:spPr>
          <a:xfrm>
            <a:off x="2598738" y="4456113"/>
            <a:ext cx="3946525" cy="468312"/>
          </a:xfrm>
          <a:prstGeom prst="rect">
            <a:avLst/>
          </a:prstGeom>
          <a:noFill/>
          <a:ln w="9525">
            <a:noFill/>
          </a:ln>
        </p:spPr>
        <p:txBody>
          <a:bodyPr>
            <a:spAutoFit/>
          </a:bodyPr>
          <a:p>
            <a:r>
              <a:rPr lang="zh-CN" altLang="en-US" sz="2400" dirty="0">
                <a:solidFill>
                  <a:srgbClr val="0000FF"/>
                </a:solidFill>
                <a:latin typeface="Times New Roman" panose="02020603050405020304" pitchFamily="18" charset="0"/>
                <a:ea typeface="楷体" panose="02010609060101010101" pitchFamily="49" charset="-122"/>
              </a:rPr>
              <a:t>拉普拉斯变换</a:t>
            </a:r>
            <a:r>
              <a:rPr lang="zh-CN" altLang="en-US" sz="2400" dirty="0">
                <a:latin typeface="Times New Roman" panose="02020603050405020304" pitchFamily="18" charset="0"/>
                <a:ea typeface="楷体" panose="02010609060101010101" pitchFamily="49" charset="-122"/>
              </a:rPr>
              <a:t>（</a:t>
            </a:r>
            <a:r>
              <a:rPr lang="zh-CN" altLang="en-US" sz="2400" dirty="0">
                <a:solidFill>
                  <a:srgbClr val="0000FF"/>
                </a:solidFill>
                <a:latin typeface="Times New Roman" panose="02020603050405020304" pitchFamily="18" charset="0"/>
                <a:ea typeface="楷体" panose="02010609060101010101" pitchFamily="49" charset="-122"/>
              </a:rPr>
              <a:t>拉氏变换</a:t>
            </a:r>
            <a:r>
              <a:rPr lang="zh-CN" altLang="en-US" sz="2400" dirty="0">
                <a:latin typeface="Times New Roman" panose="02020603050405020304" pitchFamily="18" charset="0"/>
                <a:ea typeface="楷体" panose="02010609060101010101" pitchFamily="49" charset="-122"/>
              </a:rPr>
              <a:t>）</a:t>
            </a:r>
            <a:endParaRPr lang="zh-CN" altLang="en-US"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73"/>
                                        </p:tgtEl>
                                        <p:attrNameLst>
                                          <p:attrName>style.visibility</p:attrName>
                                        </p:attrNameLst>
                                      </p:cBhvr>
                                      <p:to>
                                        <p:strVal val="visible"/>
                                      </p:to>
                                    </p:set>
                                    <p:animEffect transition="in" filter="fade">
                                      <p:cBhvr>
                                        <p:cTn id="7" dur="500"/>
                                        <p:tgtEl>
                                          <p:spTgt spid="2969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6975"/>
                                        </p:tgtEl>
                                        <p:attrNameLst>
                                          <p:attrName>style.visibility</p:attrName>
                                        </p:attrNameLst>
                                      </p:cBhvr>
                                      <p:to>
                                        <p:strVal val="visible"/>
                                      </p:to>
                                    </p:set>
                                    <p:animEffect transition="in" filter="fade">
                                      <p:cBhvr>
                                        <p:cTn id="10" dur="500"/>
                                        <p:tgtEl>
                                          <p:spTgt spid="2969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8"/>
                                        </p:tgtEl>
                                        <p:attrNameLst>
                                          <p:attrName>style.visibility</p:attrName>
                                        </p:attrNameLst>
                                      </p:cBhvr>
                                      <p:to>
                                        <p:strVal val="visible"/>
                                      </p:to>
                                    </p:set>
                                    <p:animEffect transition="in" filter="fade">
                                      <p:cBhvr>
                                        <p:cTn id="13" dur="500"/>
                                        <p:tgtEl>
                                          <p:spTgt spid="5128"/>
                                        </p:tgtEl>
                                      </p:cBhvr>
                                    </p:animEffect>
                                  </p:childTnLst>
                                </p:cTn>
                              </p:par>
                              <p:par>
                                <p:cTn id="14" presetID="10" presetClass="entr" presetSubtype="0" fill="hold" nodeType="withEffect">
                                  <p:stCondLst>
                                    <p:cond delay="0"/>
                                  </p:stCondLst>
                                  <p:childTnLst>
                                    <p:set>
                                      <p:cBhvr>
                                        <p:cTn id="15" dur="1" fill="hold">
                                          <p:stCondLst>
                                            <p:cond delay="0"/>
                                          </p:stCondLst>
                                        </p:cTn>
                                        <p:tgtEl>
                                          <p:spTgt spid="5129"/>
                                        </p:tgtEl>
                                        <p:attrNameLst>
                                          <p:attrName>style.visibility</p:attrName>
                                        </p:attrNameLst>
                                      </p:cBhvr>
                                      <p:to>
                                        <p:strVal val="visible"/>
                                      </p:to>
                                    </p:set>
                                    <p:animEffect transition="in" filter="fade">
                                      <p:cBhvr>
                                        <p:cTn id="16" dur="500"/>
                                        <p:tgtEl>
                                          <p:spTgt spid="51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30"/>
                                        </p:tgtEl>
                                        <p:attrNameLst>
                                          <p:attrName>style.visibility</p:attrName>
                                        </p:attrNameLst>
                                      </p:cBhvr>
                                      <p:to>
                                        <p:strVal val="visible"/>
                                      </p:to>
                                    </p:set>
                                    <p:animEffect transition="in" filter="fade">
                                      <p:cBhvr>
                                        <p:cTn id="19" dur="500"/>
                                        <p:tgtEl>
                                          <p:spTgt spid="513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6963">
                                            <p:txEl>
                                              <p:charRg st="0" end="30"/>
                                            </p:txEl>
                                          </p:spTgt>
                                        </p:tgtEl>
                                        <p:attrNameLst>
                                          <p:attrName>style.visibility</p:attrName>
                                        </p:attrNameLst>
                                      </p:cBhvr>
                                      <p:to>
                                        <p:strVal val="visible"/>
                                      </p:to>
                                    </p:set>
                                    <p:animEffect transition="in" filter="fade">
                                      <p:cBhvr>
                                        <p:cTn id="28" dur="500"/>
                                        <p:tgtEl>
                                          <p:spTgt spid="296963">
                                            <p:txEl>
                                              <p:charRg st="0" end="3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6963">
                                            <p:txEl>
                                              <p:charRg st="30" end="51"/>
                                            </p:txEl>
                                          </p:spTgt>
                                        </p:tgtEl>
                                        <p:attrNameLst>
                                          <p:attrName>style.visibility</p:attrName>
                                        </p:attrNameLst>
                                      </p:cBhvr>
                                      <p:to>
                                        <p:strVal val="visible"/>
                                      </p:to>
                                    </p:set>
                                    <p:animEffect transition="in" filter="fade">
                                      <p:cBhvr>
                                        <p:cTn id="33" dur="500"/>
                                        <p:tgtEl>
                                          <p:spTgt spid="296963">
                                            <p:txEl>
                                              <p:charRg st="30" end="5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6971"/>
                                        </p:tgtEl>
                                        <p:attrNameLst>
                                          <p:attrName>style.visibility</p:attrName>
                                        </p:attrNameLst>
                                      </p:cBhvr>
                                      <p:to>
                                        <p:strVal val="visible"/>
                                      </p:to>
                                    </p:set>
                                    <p:animEffect transition="in" filter="fade">
                                      <p:cBhvr>
                                        <p:cTn id="36" dur="500"/>
                                        <p:tgtEl>
                                          <p:spTgt spid="296971"/>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P spid="296975" grpId="0"/>
      <p:bldP spid="5128" grpId="0"/>
      <p:bldP spid="513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8" name="对象 6"/>
          <p:cNvGraphicFramePr>
            <a:graphicFrameLocks noChangeAspect="1"/>
          </p:cNvGraphicFramePr>
          <p:nvPr/>
        </p:nvGraphicFramePr>
        <p:xfrm>
          <a:off x="1509713" y="811213"/>
          <a:ext cx="4519612" cy="1085850"/>
        </p:xfrm>
        <a:graphic>
          <a:graphicData uri="http://schemas.openxmlformats.org/presentationml/2006/ole">
            <mc:AlternateContent xmlns:mc="http://schemas.openxmlformats.org/markup-compatibility/2006">
              <mc:Choice xmlns:v="urn:schemas-microsoft-com:vml" Requires="v">
                <p:oleObj spid="_x0000_s3099" name="" r:id="rId1" imgW="1168400" imgH="279400" progId="Equation.DSMT4">
                  <p:embed/>
                </p:oleObj>
              </mc:Choice>
              <mc:Fallback>
                <p:oleObj name="" r:id="rId1" imgW="1168400" imgH="279400" progId="Equation.DSMT4">
                  <p:embed/>
                  <p:pic>
                    <p:nvPicPr>
                      <p:cNvPr id="0" name="图片 3098"/>
                      <p:cNvPicPr/>
                      <p:nvPr/>
                    </p:nvPicPr>
                    <p:blipFill>
                      <a:blip r:embed="rId2"/>
                      <a:stretch>
                        <a:fillRect/>
                      </a:stretch>
                    </p:blipFill>
                    <p:spPr>
                      <a:xfrm>
                        <a:off x="1509713" y="811213"/>
                        <a:ext cx="4519612" cy="1085850"/>
                      </a:xfrm>
                      <a:prstGeom prst="rect">
                        <a:avLst/>
                      </a:prstGeom>
                      <a:noFill/>
                      <a:ln w="38100">
                        <a:noFill/>
                        <a:miter/>
                      </a:ln>
                    </p:spPr>
                  </p:pic>
                </p:oleObj>
              </mc:Fallback>
            </mc:AlternateContent>
          </a:graphicData>
        </a:graphic>
      </p:graphicFrame>
      <p:graphicFrame>
        <p:nvGraphicFramePr>
          <p:cNvPr id="5" name="对象 7"/>
          <p:cNvGraphicFramePr>
            <a:graphicFrameLocks noChangeAspect="1"/>
          </p:cNvGraphicFramePr>
          <p:nvPr/>
        </p:nvGraphicFramePr>
        <p:xfrm>
          <a:off x="1147763" y="3781425"/>
          <a:ext cx="6194425" cy="1227138"/>
        </p:xfrm>
        <a:graphic>
          <a:graphicData uri="http://schemas.openxmlformats.org/presentationml/2006/ole">
            <mc:AlternateContent xmlns:mc="http://schemas.openxmlformats.org/markup-compatibility/2006">
              <mc:Choice xmlns:v="urn:schemas-microsoft-com:vml" Requires="v">
                <p:oleObj spid="_x0000_s3077" name="" r:id="rId3" imgW="1802130" imgH="355600" progId="Equation.DSMT4">
                  <p:embed/>
                </p:oleObj>
              </mc:Choice>
              <mc:Fallback>
                <p:oleObj name="" r:id="rId3" imgW="1802130" imgH="355600" progId="Equation.DSMT4">
                  <p:embed/>
                  <p:pic>
                    <p:nvPicPr>
                      <p:cNvPr id="0" name="图片 3076"/>
                      <p:cNvPicPr/>
                      <p:nvPr/>
                    </p:nvPicPr>
                    <p:blipFill>
                      <a:blip r:embed="rId4"/>
                      <a:stretch>
                        <a:fillRect/>
                      </a:stretch>
                    </p:blipFill>
                    <p:spPr>
                      <a:xfrm>
                        <a:off x="1147763" y="3781425"/>
                        <a:ext cx="6194425" cy="1227138"/>
                      </a:xfrm>
                      <a:prstGeom prst="rect">
                        <a:avLst/>
                      </a:prstGeom>
                      <a:noFill/>
                      <a:ln w="38100">
                        <a:noFill/>
                        <a:miter/>
                      </a:ln>
                    </p:spPr>
                  </p:pic>
                </p:oleObj>
              </mc:Fallback>
            </mc:AlternateContent>
          </a:graphicData>
        </a:graphic>
      </p:graphicFrame>
      <p:graphicFrame>
        <p:nvGraphicFramePr>
          <p:cNvPr id="6" name="对象 6"/>
          <p:cNvGraphicFramePr>
            <a:graphicFrameLocks noChangeAspect="1"/>
          </p:cNvGraphicFramePr>
          <p:nvPr/>
        </p:nvGraphicFramePr>
        <p:xfrm>
          <a:off x="2555875" y="2030413"/>
          <a:ext cx="4711700" cy="1227137"/>
        </p:xfrm>
        <a:graphic>
          <a:graphicData uri="http://schemas.openxmlformats.org/presentationml/2006/ole">
            <mc:AlternateContent xmlns:mc="http://schemas.openxmlformats.org/markup-compatibility/2006">
              <mc:Choice xmlns:v="urn:schemas-microsoft-com:vml" Requires="v">
                <p:oleObj spid="_x0000_s3085" name="" r:id="rId5" imgW="1370330" imgH="355600" progId="Equation.DSMT4">
                  <p:embed/>
                </p:oleObj>
              </mc:Choice>
              <mc:Fallback>
                <p:oleObj name="" r:id="rId5" imgW="1370330" imgH="355600" progId="Equation.DSMT4">
                  <p:embed/>
                  <p:pic>
                    <p:nvPicPr>
                      <p:cNvPr id="0" name="图片 3084"/>
                      <p:cNvPicPr/>
                      <p:nvPr/>
                    </p:nvPicPr>
                    <p:blipFill>
                      <a:blip r:embed="rId6"/>
                      <a:stretch>
                        <a:fillRect/>
                      </a:stretch>
                    </p:blipFill>
                    <p:spPr>
                      <a:xfrm>
                        <a:off x="2555875" y="2030413"/>
                        <a:ext cx="4711700" cy="1227137"/>
                      </a:xfrm>
                      <a:prstGeom prst="rect">
                        <a:avLst/>
                      </a:prstGeom>
                      <a:noFill/>
                      <a:ln w="38100">
                        <a:noFill/>
                        <a:miter/>
                      </a:ln>
                    </p:spPr>
                  </p:pic>
                </p:oleObj>
              </mc:Fallback>
            </mc:AlternateContent>
          </a:graphicData>
        </a:graphic>
      </p:graphicFrame>
      <p:graphicFrame>
        <p:nvGraphicFramePr>
          <p:cNvPr id="7" name="对象 7"/>
          <p:cNvGraphicFramePr>
            <a:graphicFrameLocks noChangeAspect="1"/>
          </p:cNvGraphicFramePr>
          <p:nvPr/>
        </p:nvGraphicFramePr>
        <p:xfrm>
          <a:off x="2051050" y="5141913"/>
          <a:ext cx="4432300" cy="1311275"/>
        </p:xfrm>
        <a:graphic>
          <a:graphicData uri="http://schemas.openxmlformats.org/presentationml/2006/ole">
            <mc:AlternateContent xmlns:mc="http://schemas.openxmlformats.org/markup-compatibility/2006">
              <mc:Choice xmlns:v="urn:schemas-microsoft-com:vml" Requires="v">
                <p:oleObj spid="_x0000_s3076" name="" r:id="rId7" imgW="1205230" imgH="355600" progId="Equation.DSMT4">
                  <p:embed/>
                </p:oleObj>
              </mc:Choice>
              <mc:Fallback>
                <p:oleObj name="" r:id="rId7" imgW="1205230" imgH="355600" progId="Equation.DSMT4">
                  <p:embed/>
                  <p:pic>
                    <p:nvPicPr>
                      <p:cNvPr id="0" name="图片 3075"/>
                      <p:cNvPicPr/>
                      <p:nvPr/>
                    </p:nvPicPr>
                    <p:blipFill>
                      <a:blip r:embed="rId8"/>
                      <a:stretch>
                        <a:fillRect/>
                      </a:stretch>
                    </p:blipFill>
                    <p:spPr>
                      <a:xfrm>
                        <a:off x="2051050" y="5141913"/>
                        <a:ext cx="4432300" cy="1311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22"/>
          <p:cNvSpPr/>
          <p:nvPr/>
        </p:nvSpPr>
        <p:spPr>
          <a:xfrm>
            <a:off x="1835150" y="3028950"/>
            <a:ext cx="7097713" cy="904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en-US" altLang="zh-CN" sz="2400" i="1" dirty="0">
                <a:latin typeface="Times New Roman" panose="02020603050405020304" pitchFamily="18" charset="0"/>
                <a:ea typeface="楷体" panose="02010609060101010101" pitchFamily="49" charset="-122"/>
              </a:rPr>
              <a:t>f</a:t>
            </a:r>
            <a:r>
              <a:rPr lang="en-US" altLang="zh-CN"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的</a:t>
            </a:r>
            <a:r>
              <a:rPr lang="zh-CN" altLang="en-US" sz="2400" b="1" dirty="0">
                <a:solidFill>
                  <a:srgbClr val="0000FF"/>
                </a:solidFill>
                <a:latin typeface="Times New Roman" panose="02020603050405020304" pitchFamily="18" charset="0"/>
                <a:ea typeface="楷体" panose="02010609060101010101" pitchFamily="49" charset="-122"/>
              </a:rPr>
              <a:t>像函数</a:t>
            </a:r>
            <a:r>
              <a:rPr lang="zh-CN" altLang="en-US" sz="2400" dirty="0">
                <a:latin typeface="Times New Roman" panose="02020603050405020304" pitchFamily="18" charset="0"/>
                <a:ea typeface="楷体" panose="02010609060101010101" pitchFamily="49" charset="-122"/>
              </a:rPr>
              <a:t>是          ，       的</a:t>
            </a:r>
            <a:r>
              <a:rPr lang="zh-CN" altLang="en-US" sz="2400" b="1" dirty="0">
                <a:solidFill>
                  <a:srgbClr val="0000FF"/>
                </a:solidFill>
                <a:latin typeface="Times New Roman" panose="02020603050405020304" pitchFamily="18" charset="0"/>
                <a:ea typeface="楷体" panose="02010609060101010101" pitchFamily="49" charset="-122"/>
              </a:rPr>
              <a:t>原函数</a:t>
            </a:r>
            <a:r>
              <a:rPr lang="zh-CN" altLang="en-US" sz="2400" dirty="0">
                <a:latin typeface="Times New Roman" panose="02020603050405020304" pitchFamily="18" charset="0"/>
                <a:ea typeface="楷体" panose="02010609060101010101" pitchFamily="49" charset="-122"/>
              </a:rPr>
              <a:t>是</a:t>
            </a:r>
            <a:r>
              <a:rPr lang="en-US" altLang="zh-CN" sz="2400" i="1" dirty="0">
                <a:latin typeface="Times New Roman" panose="02020603050405020304" pitchFamily="18" charset="0"/>
                <a:ea typeface="楷体" panose="02010609060101010101" pitchFamily="49" charset="-122"/>
              </a:rPr>
              <a:t>f</a:t>
            </a:r>
            <a:r>
              <a:rPr lang="en-US" altLang="zh-CN"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     </a:t>
            </a:r>
            <a:endParaRPr lang="zh-CN" altLang="en-US" sz="2400" dirty="0">
              <a:latin typeface="Times New Roman" panose="02020603050405020304" pitchFamily="18" charset="0"/>
              <a:ea typeface="楷体" panose="02010609060101010101" pitchFamily="49" charset="-122"/>
            </a:endParaRPr>
          </a:p>
          <a:p>
            <a:pPr marL="0" lvl="0" indent="0" eaLnBrk="1" hangingPunct="1">
              <a:buNone/>
            </a:pPr>
            <a:r>
              <a:rPr lang="zh-CN" altLang="en-US" sz="2400" dirty="0">
                <a:latin typeface="Times New Roman" panose="02020603050405020304" pitchFamily="18" charset="0"/>
                <a:ea typeface="楷体" panose="02010609060101010101" pitchFamily="49" charset="-122"/>
              </a:rPr>
              <a:t>      </a:t>
            </a:r>
            <a:endParaRPr lang="zh-CN" altLang="en-US" sz="2400" dirty="0">
              <a:latin typeface="Times New Roman" panose="02020603050405020304" pitchFamily="18" charset="0"/>
              <a:ea typeface="楷体" panose="02010609060101010101" pitchFamily="49" charset="-122"/>
            </a:endParaRPr>
          </a:p>
        </p:txBody>
      </p:sp>
      <p:sp>
        <p:nvSpPr>
          <p:cNvPr id="6147" name="Rectangle 3"/>
          <p:cNvSpPr>
            <a:spLocks noGrp="1"/>
          </p:cNvSpPr>
          <p:nvPr>
            <p:ph idx="1"/>
          </p:nvPr>
        </p:nvSpPr>
        <p:spPr>
          <a:xfrm>
            <a:off x="17463" y="4232275"/>
            <a:ext cx="1795462" cy="520700"/>
          </a:xfrm>
        </p:spPr>
        <p:txBody>
          <a:bodyPr vert="horz" wrap="square" lIns="91440" tIns="45720" rIns="91440" bIns="45720" anchor="t" anchorCtr="0"/>
          <a:p>
            <a:pPr eaLnBrk="1" hangingPunct="1">
              <a:buNone/>
            </a:pPr>
            <a:r>
              <a:rPr lang="zh-CN" altLang="en-US" sz="2400" dirty="0">
                <a:latin typeface="Times New Roman" panose="02020603050405020304" pitchFamily="18" charset="0"/>
                <a:ea typeface="楷体" panose="02010609060101010101" pitchFamily="49" charset="-122"/>
              </a:rPr>
              <a:t>算符简写：</a:t>
            </a:r>
            <a:endParaRPr lang="zh-CN" altLang="en-US" sz="2400" dirty="0">
              <a:latin typeface="Times New Roman" panose="02020603050405020304" pitchFamily="18" charset="0"/>
              <a:ea typeface="楷体" panose="02010609060101010101" pitchFamily="49" charset="-122"/>
            </a:endParaRPr>
          </a:p>
        </p:txBody>
      </p:sp>
      <p:graphicFrame>
        <p:nvGraphicFramePr>
          <p:cNvPr id="298003" name="Object 19"/>
          <p:cNvGraphicFramePr>
            <a:graphicFrameLocks noChangeAspect="1"/>
          </p:cNvGraphicFramePr>
          <p:nvPr/>
        </p:nvGraphicFramePr>
        <p:xfrm>
          <a:off x="1703388" y="4095750"/>
          <a:ext cx="6119812" cy="738188"/>
        </p:xfrm>
        <a:graphic>
          <a:graphicData uri="http://schemas.openxmlformats.org/presentationml/2006/ole">
            <mc:AlternateContent xmlns:mc="http://schemas.openxmlformats.org/markup-compatibility/2006">
              <mc:Choice xmlns:v="urn:schemas-microsoft-com:vml" Requires="v">
                <p:oleObj spid="_x0000_s3086" name="" r:id="rId1" imgW="1790700" imgH="215900" progId="Equation.DSMT4">
                  <p:embed/>
                </p:oleObj>
              </mc:Choice>
              <mc:Fallback>
                <p:oleObj name="" r:id="rId1" imgW="1790700" imgH="215900" progId="Equation.DSMT4">
                  <p:embed/>
                  <p:pic>
                    <p:nvPicPr>
                      <p:cNvPr id="0" name="图片 3085"/>
                      <p:cNvPicPr/>
                      <p:nvPr/>
                    </p:nvPicPr>
                    <p:blipFill>
                      <a:blip r:embed="rId2"/>
                      <a:stretch>
                        <a:fillRect/>
                      </a:stretch>
                    </p:blipFill>
                    <p:spPr>
                      <a:xfrm>
                        <a:off x="1703388" y="4095750"/>
                        <a:ext cx="6119812" cy="738188"/>
                      </a:xfrm>
                      <a:prstGeom prst="rect">
                        <a:avLst/>
                      </a:prstGeom>
                      <a:noFill/>
                      <a:ln w="38100">
                        <a:noFill/>
                        <a:miter/>
                      </a:ln>
                    </p:spPr>
                  </p:pic>
                </p:oleObj>
              </mc:Fallback>
            </mc:AlternateContent>
          </a:graphicData>
        </a:graphic>
      </p:graphicFrame>
      <p:sp>
        <p:nvSpPr>
          <p:cNvPr id="298017" name="Text Box 33"/>
          <p:cNvSpPr txBox="1"/>
          <p:nvPr/>
        </p:nvSpPr>
        <p:spPr>
          <a:xfrm>
            <a:off x="955675" y="5876925"/>
            <a:ext cx="7272338"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Times New Roman" panose="02020603050405020304" pitchFamily="18" charset="0"/>
                <a:ea typeface="楷体" panose="02010609060101010101" pitchFamily="49" charset="-122"/>
              </a:rPr>
              <a:t>注意点号的位置，靠近原函数的一边点号在上边，靠近像函数的一边点号在下边。</a:t>
            </a:r>
            <a:endParaRPr lang="zh-CN" altLang="en-US" sz="2400" dirty="0">
              <a:latin typeface="Times New Roman" panose="02020603050405020304" pitchFamily="18" charset="0"/>
              <a:ea typeface="楷体" panose="02010609060101010101" pitchFamily="49" charset="-122"/>
            </a:endParaRPr>
          </a:p>
        </p:txBody>
      </p:sp>
      <p:graphicFrame>
        <p:nvGraphicFramePr>
          <p:cNvPr id="6150" name="Object 35"/>
          <p:cNvGraphicFramePr>
            <a:graphicFrameLocks noChangeAspect="1"/>
          </p:cNvGraphicFramePr>
          <p:nvPr/>
        </p:nvGraphicFramePr>
        <p:xfrm>
          <a:off x="3897313" y="3009900"/>
          <a:ext cx="731837" cy="517525"/>
        </p:xfrm>
        <a:graphic>
          <a:graphicData uri="http://schemas.openxmlformats.org/presentationml/2006/ole">
            <mc:AlternateContent xmlns:mc="http://schemas.openxmlformats.org/markup-compatibility/2006">
              <mc:Choice xmlns:v="urn:schemas-microsoft-com:vml" Requires="v">
                <p:oleObj spid="_x0000_s3090" name="" r:id="rId3" imgW="304800" imgH="215900" progId="Equation.DSMT4">
                  <p:embed/>
                </p:oleObj>
              </mc:Choice>
              <mc:Fallback>
                <p:oleObj name="" r:id="rId3" imgW="304800" imgH="215900" progId="Equation.DSMT4">
                  <p:embed/>
                  <p:pic>
                    <p:nvPicPr>
                      <p:cNvPr id="0" name="图片 3089"/>
                      <p:cNvPicPr/>
                      <p:nvPr/>
                    </p:nvPicPr>
                    <p:blipFill>
                      <a:blip r:embed="rId4"/>
                      <a:stretch>
                        <a:fillRect/>
                      </a:stretch>
                    </p:blipFill>
                    <p:spPr>
                      <a:xfrm>
                        <a:off x="3897313" y="3009900"/>
                        <a:ext cx="731837" cy="517525"/>
                      </a:xfrm>
                      <a:prstGeom prst="rect">
                        <a:avLst/>
                      </a:prstGeom>
                      <a:noFill/>
                      <a:ln w="38100">
                        <a:noFill/>
                        <a:miter/>
                      </a:ln>
                    </p:spPr>
                  </p:pic>
                </p:oleObj>
              </mc:Fallback>
            </mc:AlternateContent>
          </a:graphicData>
        </a:graphic>
      </p:graphicFrame>
      <p:graphicFrame>
        <p:nvGraphicFramePr>
          <p:cNvPr id="6151" name="Object 36"/>
          <p:cNvGraphicFramePr>
            <a:graphicFrameLocks noChangeAspect="1"/>
          </p:cNvGraphicFramePr>
          <p:nvPr/>
        </p:nvGraphicFramePr>
        <p:xfrm>
          <a:off x="4732338" y="3016250"/>
          <a:ext cx="730250" cy="517525"/>
        </p:xfrm>
        <a:graphic>
          <a:graphicData uri="http://schemas.openxmlformats.org/presentationml/2006/ole">
            <mc:AlternateContent xmlns:mc="http://schemas.openxmlformats.org/markup-compatibility/2006">
              <mc:Choice xmlns:v="urn:schemas-microsoft-com:vml" Requires="v">
                <p:oleObj spid="_x0000_s3094" name="" r:id="rId5" imgW="304800" imgH="215900" progId="Equation.DSMT4">
                  <p:embed/>
                </p:oleObj>
              </mc:Choice>
              <mc:Fallback>
                <p:oleObj name="" r:id="rId5" imgW="304800" imgH="215900" progId="Equation.DSMT4">
                  <p:embed/>
                  <p:pic>
                    <p:nvPicPr>
                      <p:cNvPr id="0" name="图片 3093"/>
                      <p:cNvPicPr/>
                      <p:nvPr/>
                    </p:nvPicPr>
                    <p:blipFill>
                      <a:blip r:embed="rId4"/>
                      <a:stretch>
                        <a:fillRect/>
                      </a:stretch>
                    </p:blipFill>
                    <p:spPr>
                      <a:xfrm>
                        <a:off x="4732338" y="3016250"/>
                        <a:ext cx="730250" cy="517525"/>
                      </a:xfrm>
                      <a:prstGeom prst="rect">
                        <a:avLst/>
                      </a:prstGeom>
                      <a:noFill/>
                      <a:ln w="38100">
                        <a:noFill/>
                        <a:miter/>
                      </a:ln>
                    </p:spPr>
                  </p:pic>
                </p:oleObj>
              </mc:Fallback>
            </mc:AlternateContent>
          </a:graphicData>
        </a:graphic>
      </p:graphicFrame>
      <p:sp>
        <p:nvSpPr>
          <p:cNvPr id="6152" name="矩形 16"/>
          <p:cNvSpPr/>
          <p:nvPr/>
        </p:nvSpPr>
        <p:spPr>
          <a:xfrm>
            <a:off x="1979613" y="5318125"/>
            <a:ext cx="9461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或</a:t>
            </a:r>
            <a:endParaRPr lang="zh-CN" altLang="en-US" sz="2400" dirty="0">
              <a:latin typeface="Times New Roman" panose="02020603050405020304" pitchFamily="18" charset="0"/>
              <a:ea typeface="楷体" panose="02010609060101010101" pitchFamily="49" charset="-122"/>
            </a:endParaRPr>
          </a:p>
        </p:txBody>
      </p:sp>
      <p:pic>
        <p:nvPicPr>
          <p:cNvPr id="6153" name="图片 3"/>
          <p:cNvPicPr>
            <a:picLocks noChangeAspect="1"/>
          </p:cNvPicPr>
          <p:nvPr/>
        </p:nvPicPr>
        <p:blipFill>
          <a:blip r:embed="rId6"/>
          <a:stretch>
            <a:fillRect/>
          </a:stretch>
        </p:blipFill>
        <p:spPr>
          <a:xfrm>
            <a:off x="684213" y="5219700"/>
            <a:ext cx="8159750" cy="830263"/>
          </a:xfrm>
          <a:prstGeom prst="rect">
            <a:avLst/>
          </a:prstGeom>
          <a:noFill/>
          <a:ln w="9525">
            <a:noFill/>
          </a:ln>
        </p:spPr>
      </p:pic>
      <p:graphicFrame>
        <p:nvGraphicFramePr>
          <p:cNvPr id="10250" name="对象 5"/>
          <p:cNvGraphicFramePr>
            <a:graphicFrameLocks noChangeAspect="1"/>
          </p:cNvGraphicFramePr>
          <p:nvPr/>
        </p:nvGraphicFramePr>
        <p:xfrm>
          <a:off x="2473325" y="1539875"/>
          <a:ext cx="4878388" cy="1181100"/>
        </p:xfrm>
        <a:graphic>
          <a:graphicData uri="http://schemas.openxmlformats.org/presentationml/2006/ole">
            <mc:AlternateContent xmlns:mc="http://schemas.openxmlformats.org/markup-compatibility/2006">
              <mc:Choice xmlns:v="urn:schemas-microsoft-com:vml" Requires="v">
                <p:oleObj spid="_x0000_s3093" name="" r:id="rId7" imgW="1473200" imgH="355600" progId="Equation.DSMT4">
                  <p:embed/>
                </p:oleObj>
              </mc:Choice>
              <mc:Fallback>
                <p:oleObj name="" r:id="rId7" imgW="1473200" imgH="355600" progId="Equation.DSMT4">
                  <p:embed/>
                  <p:pic>
                    <p:nvPicPr>
                      <p:cNvPr id="0" name="图片 3092"/>
                      <p:cNvPicPr/>
                      <p:nvPr/>
                    </p:nvPicPr>
                    <p:blipFill>
                      <a:blip r:embed="rId8"/>
                      <a:stretch>
                        <a:fillRect/>
                      </a:stretch>
                    </p:blipFill>
                    <p:spPr>
                      <a:xfrm>
                        <a:off x="2473325" y="1539875"/>
                        <a:ext cx="4878388" cy="1181100"/>
                      </a:xfrm>
                      <a:prstGeom prst="rect">
                        <a:avLst/>
                      </a:prstGeom>
                      <a:noFill/>
                      <a:ln w="38100">
                        <a:noFill/>
                        <a:miter/>
                      </a:ln>
                    </p:spPr>
                  </p:pic>
                </p:oleObj>
              </mc:Fallback>
            </mc:AlternateContent>
          </a:graphicData>
        </a:graphic>
      </p:graphicFrame>
      <p:graphicFrame>
        <p:nvGraphicFramePr>
          <p:cNvPr id="10251" name="对象 6"/>
          <p:cNvGraphicFramePr>
            <a:graphicFrameLocks noChangeAspect="1"/>
          </p:cNvGraphicFramePr>
          <p:nvPr/>
        </p:nvGraphicFramePr>
        <p:xfrm>
          <a:off x="2740025" y="411163"/>
          <a:ext cx="3860800" cy="985837"/>
        </p:xfrm>
        <a:graphic>
          <a:graphicData uri="http://schemas.openxmlformats.org/presentationml/2006/ole">
            <mc:AlternateContent xmlns:mc="http://schemas.openxmlformats.org/markup-compatibility/2006">
              <mc:Choice xmlns:v="urn:schemas-microsoft-com:vml" Requires="v">
                <p:oleObj spid="_x0000_s3088" name="" r:id="rId9" imgW="1091565" imgH="279400" progId="Equation.DSMT4">
                  <p:embed/>
                </p:oleObj>
              </mc:Choice>
              <mc:Fallback>
                <p:oleObj name="" r:id="rId9" imgW="1091565" imgH="279400" progId="Equation.DSMT4">
                  <p:embed/>
                  <p:pic>
                    <p:nvPicPr>
                      <p:cNvPr id="0" name="图片 3087"/>
                      <p:cNvPicPr/>
                      <p:nvPr/>
                    </p:nvPicPr>
                    <p:blipFill>
                      <a:blip r:embed="rId10"/>
                      <a:stretch>
                        <a:fillRect/>
                      </a:stretch>
                    </p:blipFill>
                    <p:spPr>
                      <a:xfrm>
                        <a:off x="2740025" y="411163"/>
                        <a:ext cx="3860800" cy="9858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6150"/>
                                        </p:tgtEl>
                                        <p:attrNameLst>
                                          <p:attrName>style.visibility</p:attrName>
                                        </p:attrNameLst>
                                      </p:cBhvr>
                                      <p:to>
                                        <p:strVal val="visible"/>
                                      </p:to>
                                    </p:set>
                                    <p:animEffect transition="in" filter="fade">
                                      <p:cBhvr>
                                        <p:cTn id="10" dur="500"/>
                                        <p:tgtEl>
                                          <p:spTgt spid="6150"/>
                                        </p:tgtEl>
                                      </p:cBhvr>
                                    </p:animEffect>
                                  </p:childTnLst>
                                </p:cTn>
                              </p:par>
                              <p:par>
                                <p:cTn id="11" presetID="10" presetClass="entr" presetSubtype="0" fill="hold" nodeType="withEffect">
                                  <p:stCondLst>
                                    <p:cond delay="0"/>
                                  </p:stCondLst>
                                  <p:childTnLst>
                                    <p:set>
                                      <p:cBhvr>
                                        <p:cTn id="12" dur="1" fill="hold">
                                          <p:stCondLst>
                                            <p:cond delay="0"/>
                                          </p:stCondLst>
                                        </p:cTn>
                                        <p:tgtEl>
                                          <p:spTgt spid="6151"/>
                                        </p:tgtEl>
                                        <p:attrNameLst>
                                          <p:attrName>style.visibility</p:attrName>
                                        </p:attrNameLst>
                                      </p:cBhvr>
                                      <p:to>
                                        <p:strVal val="visible"/>
                                      </p:to>
                                    </p:set>
                                    <p:animEffect transition="in" filter="fade">
                                      <p:cBhvr>
                                        <p:cTn id="13" dur="500"/>
                                        <p:tgtEl>
                                          <p:spTgt spid="61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charRg st="0" end="6"/>
                                            </p:txEl>
                                          </p:spTgt>
                                        </p:tgtEl>
                                        <p:attrNameLst>
                                          <p:attrName>style.visibility</p:attrName>
                                        </p:attrNameLst>
                                      </p:cBhvr>
                                      <p:to>
                                        <p:strVal val="visible"/>
                                      </p:to>
                                    </p:set>
                                    <p:animEffect transition="in" filter="fade">
                                      <p:cBhvr>
                                        <p:cTn id="18" dur="500"/>
                                        <p:tgtEl>
                                          <p:spTgt spid="6147">
                                            <p:txEl>
                                              <p:charRg st="0"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8003"/>
                                        </p:tgtEl>
                                        <p:attrNameLst>
                                          <p:attrName>style.visibility</p:attrName>
                                        </p:attrNameLst>
                                      </p:cBhvr>
                                      <p:to>
                                        <p:strVal val="visible"/>
                                      </p:to>
                                    </p:set>
                                    <p:animEffect transition="in" filter="fade">
                                      <p:cBhvr>
                                        <p:cTn id="21" dur="500"/>
                                        <p:tgtEl>
                                          <p:spTgt spid="29800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8017"/>
                                        </p:tgtEl>
                                        <p:attrNameLst>
                                          <p:attrName>style.visibility</p:attrName>
                                        </p:attrNameLst>
                                      </p:cBhvr>
                                      <p:to>
                                        <p:strVal val="visible"/>
                                      </p:to>
                                    </p:set>
                                    <p:animEffect transition="in" filter="fade">
                                      <p:cBhvr>
                                        <p:cTn id="24" dur="500"/>
                                        <p:tgtEl>
                                          <p:spTgt spid="2980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52"/>
                                        </p:tgtEl>
                                        <p:attrNameLst>
                                          <p:attrName>style.visibility</p:attrName>
                                        </p:attrNameLst>
                                      </p:cBhvr>
                                      <p:to>
                                        <p:strVal val="visible"/>
                                      </p:to>
                                    </p:set>
                                    <p:animEffect transition="in" filter="fade">
                                      <p:cBhvr>
                                        <p:cTn id="27" dur="500"/>
                                        <p:tgtEl>
                                          <p:spTgt spid="6152"/>
                                        </p:tgtEl>
                                      </p:cBhvr>
                                    </p:animEffect>
                                  </p:childTnLst>
                                </p:cTn>
                              </p:par>
                              <p:par>
                                <p:cTn id="28" presetID="10" presetClass="entr" presetSubtype="0" fill="hold" nodeType="withEffect">
                                  <p:stCondLst>
                                    <p:cond delay="0"/>
                                  </p:stCondLst>
                                  <p:childTnLst>
                                    <p:set>
                                      <p:cBhvr>
                                        <p:cTn id="29" dur="1" fill="hold">
                                          <p:stCondLst>
                                            <p:cond delay="0"/>
                                          </p:stCondLst>
                                        </p:cTn>
                                        <p:tgtEl>
                                          <p:spTgt spid="6153"/>
                                        </p:tgtEl>
                                        <p:attrNameLst>
                                          <p:attrName>style.visibility</p:attrName>
                                        </p:attrNameLst>
                                      </p:cBhvr>
                                      <p:to>
                                        <p:strVal val="visible"/>
                                      </p:to>
                                    </p:set>
                                    <p:animEffect transition="in" filter="fade">
                                      <p:cBhvr>
                                        <p:cTn id="30"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298017" grpId="0"/>
      <p:bldP spid="61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4"/>
          <p:cNvSpPr/>
          <p:nvPr/>
        </p:nvSpPr>
        <p:spPr>
          <a:xfrm>
            <a:off x="1065213" y="1557338"/>
            <a:ext cx="1265237"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1  </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a:t>
            </a: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graphicFrame>
        <p:nvGraphicFramePr>
          <p:cNvPr id="12291" name="Object 6"/>
          <p:cNvGraphicFramePr>
            <a:graphicFrameLocks noChangeAspect="1"/>
          </p:cNvGraphicFramePr>
          <p:nvPr/>
        </p:nvGraphicFramePr>
        <p:xfrm>
          <a:off x="2124075" y="1619250"/>
          <a:ext cx="669925" cy="425450"/>
        </p:xfrm>
        <a:graphic>
          <a:graphicData uri="http://schemas.openxmlformats.org/presentationml/2006/ole">
            <mc:AlternateContent xmlns:mc="http://schemas.openxmlformats.org/markup-compatibility/2006">
              <mc:Choice xmlns:v="urn:schemas-microsoft-com:vml" Requires="v">
                <p:oleObj spid="_x0000_s3095" name="" r:id="rId1" imgW="279400" imgH="177800" progId="Equation.DSMT4">
                  <p:embed/>
                </p:oleObj>
              </mc:Choice>
              <mc:Fallback>
                <p:oleObj name="" r:id="rId1" imgW="279400" imgH="177800" progId="Equation.DSMT4">
                  <p:embed/>
                  <p:pic>
                    <p:nvPicPr>
                      <p:cNvPr id="0" name="图片 3094"/>
                      <p:cNvPicPr/>
                      <p:nvPr/>
                    </p:nvPicPr>
                    <p:blipFill>
                      <a:blip r:embed="rId2"/>
                      <a:stretch>
                        <a:fillRect/>
                      </a:stretch>
                    </p:blipFill>
                    <p:spPr>
                      <a:xfrm>
                        <a:off x="2124075" y="1619250"/>
                        <a:ext cx="669925" cy="425450"/>
                      </a:xfrm>
                      <a:prstGeom prst="rect">
                        <a:avLst/>
                      </a:prstGeom>
                      <a:noFill/>
                      <a:ln w="38100">
                        <a:noFill/>
                        <a:miter/>
                      </a:ln>
                    </p:spPr>
                  </p:pic>
                </p:oleObj>
              </mc:Fallback>
            </mc:AlternateContent>
          </a:graphicData>
        </a:graphic>
      </p:graphicFrame>
      <p:graphicFrame>
        <p:nvGraphicFramePr>
          <p:cNvPr id="301066" name="Object 10"/>
          <p:cNvGraphicFramePr>
            <a:graphicFrameLocks noChangeAspect="1"/>
          </p:cNvGraphicFramePr>
          <p:nvPr/>
        </p:nvGraphicFramePr>
        <p:xfrm>
          <a:off x="3924300" y="2963863"/>
          <a:ext cx="1554163" cy="944562"/>
        </p:xfrm>
        <a:graphic>
          <a:graphicData uri="http://schemas.openxmlformats.org/presentationml/2006/ole">
            <mc:AlternateContent xmlns:mc="http://schemas.openxmlformats.org/markup-compatibility/2006">
              <mc:Choice xmlns:v="urn:schemas-microsoft-com:vml" Requires="v">
                <p:oleObj spid="_x0000_s3078" name="" r:id="rId3" imgW="647700" imgH="393700" progId="Equation.DSMT4">
                  <p:embed/>
                </p:oleObj>
              </mc:Choice>
              <mc:Fallback>
                <p:oleObj name="" r:id="rId3" imgW="647700" imgH="393700" progId="Equation.DSMT4">
                  <p:embed/>
                  <p:pic>
                    <p:nvPicPr>
                      <p:cNvPr id="0" name="图片 3077"/>
                      <p:cNvPicPr/>
                      <p:nvPr/>
                    </p:nvPicPr>
                    <p:blipFill>
                      <a:blip r:embed="rId4"/>
                      <a:stretch>
                        <a:fillRect/>
                      </a:stretch>
                    </p:blipFill>
                    <p:spPr>
                      <a:xfrm>
                        <a:off x="3924300" y="2963863"/>
                        <a:ext cx="1554163" cy="944562"/>
                      </a:xfrm>
                      <a:prstGeom prst="rect">
                        <a:avLst/>
                      </a:prstGeom>
                      <a:noFill/>
                      <a:ln w="38100">
                        <a:noFill/>
                        <a:miter/>
                      </a:ln>
                    </p:spPr>
                  </p:pic>
                </p:oleObj>
              </mc:Fallback>
            </mc:AlternateContent>
          </a:graphicData>
        </a:graphic>
      </p:graphicFrame>
      <p:graphicFrame>
        <p:nvGraphicFramePr>
          <p:cNvPr id="301068" name="Object 12"/>
          <p:cNvGraphicFramePr>
            <a:graphicFrameLocks noChangeAspect="1"/>
          </p:cNvGraphicFramePr>
          <p:nvPr/>
        </p:nvGraphicFramePr>
        <p:xfrm>
          <a:off x="3267075" y="4462463"/>
          <a:ext cx="2889250" cy="957262"/>
        </p:xfrm>
        <a:graphic>
          <a:graphicData uri="http://schemas.openxmlformats.org/presentationml/2006/ole">
            <mc:AlternateContent xmlns:mc="http://schemas.openxmlformats.org/markup-compatibility/2006">
              <mc:Choice xmlns:v="urn:schemas-microsoft-com:vml" Requires="v">
                <p:oleObj spid="_x0000_s3091" name="" r:id="rId5" imgW="1155700" imgH="381000" progId="Equation.DSMT4">
                  <p:embed/>
                </p:oleObj>
              </mc:Choice>
              <mc:Fallback>
                <p:oleObj name="" r:id="rId5" imgW="1155700" imgH="381000" progId="Equation.DSMT4">
                  <p:embed/>
                  <p:pic>
                    <p:nvPicPr>
                      <p:cNvPr id="0" name="图片 3090"/>
                      <p:cNvPicPr/>
                      <p:nvPr/>
                    </p:nvPicPr>
                    <p:blipFill>
                      <a:blip r:embed="rId6"/>
                      <a:stretch>
                        <a:fillRect/>
                      </a:stretch>
                    </p:blipFill>
                    <p:spPr>
                      <a:xfrm>
                        <a:off x="3267075" y="4462463"/>
                        <a:ext cx="2889250" cy="957262"/>
                      </a:xfrm>
                      <a:prstGeom prst="rect">
                        <a:avLst/>
                      </a:prstGeom>
                      <a:noFill/>
                      <a:ln w="38100">
                        <a:noFill/>
                        <a:miter/>
                      </a:ln>
                    </p:spPr>
                  </p:pic>
                </p:oleObj>
              </mc:Fallback>
            </mc:AlternateContent>
          </a:graphicData>
        </a:graphic>
      </p:graphicFrame>
      <p:graphicFrame>
        <p:nvGraphicFramePr>
          <p:cNvPr id="301089" name="Object 33"/>
          <p:cNvGraphicFramePr>
            <a:graphicFrameLocks noChangeAspect="1"/>
          </p:cNvGraphicFramePr>
          <p:nvPr/>
        </p:nvGraphicFramePr>
        <p:xfrm>
          <a:off x="3975100" y="1571625"/>
          <a:ext cx="1127125" cy="517525"/>
        </p:xfrm>
        <a:graphic>
          <a:graphicData uri="http://schemas.openxmlformats.org/presentationml/2006/ole">
            <mc:AlternateContent xmlns:mc="http://schemas.openxmlformats.org/markup-compatibility/2006">
              <mc:Choice xmlns:v="urn:schemas-microsoft-com:vml" Requires="v">
                <p:oleObj spid="_x0000_s3087" name="" r:id="rId7" imgW="469900" imgH="215900" progId="Equation.DSMT4">
                  <p:embed/>
                </p:oleObj>
              </mc:Choice>
              <mc:Fallback>
                <p:oleObj name="" r:id="rId7" imgW="469900" imgH="215900" progId="Equation.DSMT4">
                  <p:embed/>
                  <p:pic>
                    <p:nvPicPr>
                      <p:cNvPr id="0" name="图片 3086"/>
                      <p:cNvPicPr/>
                      <p:nvPr/>
                    </p:nvPicPr>
                    <p:blipFill>
                      <a:blip r:embed="rId8"/>
                      <a:stretch>
                        <a:fillRect/>
                      </a:stretch>
                    </p:blipFill>
                    <p:spPr>
                      <a:xfrm>
                        <a:off x="3975100" y="1571625"/>
                        <a:ext cx="1127125" cy="517525"/>
                      </a:xfrm>
                      <a:prstGeom prst="rect">
                        <a:avLst/>
                      </a:prstGeom>
                      <a:noFill/>
                      <a:ln w="38100">
                        <a:noFill/>
                        <a:miter/>
                      </a:ln>
                    </p:spPr>
                  </p:pic>
                </p:oleObj>
              </mc:Fallback>
            </mc:AlternateContent>
          </a:graphicData>
        </a:graphic>
      </p:graphicFrame>
      <p:sp>
        <p:nvSpPr>
          <p:cNvPr id="7175" name="TextBox 3"/>
          <p:cNvSpPr txBox="1"/>
          <p:nvPr/>
        </p:nvSpPr>
        <p:spPr>
          <a:xfrm>
            <a:off x="1065213" y="2346325"/>
            <a:ext cx="7035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楷体" panose="02010609060101010101" pitchFamily="49" charset="-122"/>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在</a:t>
            </a:r>
            <a:r>
              <a:rPr lang="en-US" altLang="zh-CN" sz="2400" dirty="0">
                <a:latin typeface="Times New Roman" panose="02020603050405020304" pitchFamily="18" charset="0"/>
                <a:ea typeface="楷体" panose="02010609060101010101" pitchFamily="49" charset="-122"/>
              </a:rPr>
              <a:t>Re </a:t>
            </a:r>
            <a:r>
              <a:rPr lang="en-US" altLang="zh-CN" sz="2400" i="1" dirty="0">
                <a:latin typeface="Times New Roman" panose="02020603050405020304" pitchFamily="18" charset="0"/>
                <a:ea typeface="楷体" panose="02010609060101010101" pitchFamily="49" charset="-122"/>
              </a:rPr>
              <a:t>p</a:t>
            </a:r>
            <a:r>
              <a:rPr lang="en-US" altLang="zh-CN" sz="2400" dirty="0">
                <a:latin typeface="Times New Roman" panose="02020603050405020304" pitchFamily="18" charset="0"/>
                <a:ea typeface="楷体" panose="02010609060101010101" pitchFamily="49" charset="-122"/>
              </a:rPr>
              <a:t>&gt;0</a:t>
            </a:r>
            <a:r>
              <a:rPr lang="zh-CN" altLang="en-US" sz="2400" dirty="0">
                <a:latin typeface="Times New Roman" panose="02020603050405020304" pitchFamily="18" charset="0"/>
                <a:ea typeface="楷体" panose="02010609060101010101" pitchFamily="49" charset="-122"/>
              </a:rPr>
              <a:t>（即</a:t>
            </a:r>
            <a:r>
              <a:rPr lang="el-GR" altLang="zh-CN" sz="2400" i="1" dirty="0">
                <a:latin typeface="Times New Roman" panose="02020603050405020304" pitchFamily="18" charset="0"/>
                <a:ea typeface="楷体" panose="02010609060101010101" pitchFamily="49" charset="-122"/>
              </a:rPr>
              <a:t>σ</a:t>
            </a:r>
            <a:r>
              <a:rPr lang="en-US" altLang="zh-CN" sz="2400" dirty="0">
                <a:latin typeface="Times New Roman" panose="02020603050405020304" pitchFamily="18" charset="0"/>
                <a:ea typeface="楷体" panose="02010609060101010101" pitchFamily="49" charset="-122"/>
              </a:rPr>
              <a:t>&gt;0</a:t>
            </a:r>
            <a:r>
              <a:rPr lang="zh-CN" altLang="en-US" sz="2400" dirty="0">
                <a:latin typeface="Times New Roman" panose="02020603050405020304" pitchFamily="18" charset="0"/>
                <a:ea typeface="楷体" panose="02010609060101010101" pitchFamily="49" charset="-122"/>
              </a:rPr>
              <a:t>）的半平面上</a:t>
            </a:r>
            <a:endParaRPr lang="zh-CN" altLang="en-US" sz="2400" dirty="0">
              <a:latin typeface="Times New Roman" panose="02020603050405020304" pitchFamily="18" charset="0"/>
              <a:ea typeface="楷体" panose="02010609060101010101" pitchFamily="49" charset="-122"/>
            </a:endParaRPr>
          </a:p>
        </p:txBody>
      </p:sp>
      <p:sp>
        <p:nvSpPr>
          <p:cNvPr id="7176" name="矩形 16"/>
          <p:cNvSpPr/>
          <p:nvPr/>
        </p:nvSpPr>
        <p:spPr>
          <a:xfrm>
            <a:off x="1065213" y="4002088"/>
            <a:ext cx="946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所以</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089"/>
                                        </p:tgtEl>
                                        <p:attrNameLst>
                                          <p:attrName>style.visibility</p:attrName>
                                        </p:attrNameLst>
                                      </p:cBhvr>
                                      <p:to>
                                        <p:strVal val="visible"/>
                                      </p:to>
                                    </p:set>
                                    <p:animEffect transition="in" filter="fade">
                                      <p:cBhvr>
                                        <p:cTn id="7" dur="500"/>
                                        <p:tgtEl>
                                          <p:spTgt spid="3010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066"/>
                                        </p:tgtEl>
                                        <p:attrNameLst>
                                          <p:attrName>style.visibility</p:attrName>
                                        </p:attrNameLst>
                                      </p:cBhvr>
                                      <p:to>
                                        <p:strVal val="visible"/>
                                      </p:to>
                                    </p:set>
                                    <p:animEffect transition="in" filter="fade">
                                      <p:cBhvr>
                                        <p:cTn id="12" dur="500"/>
                                        <p:tgtEl>
                                          <p:spTgt spid="30106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175"/>
                                        </p:tgtEl>
                                        <p:attrNameLst>
                                          <p:attrName>style.visibility</p:attrName>
                                        </p:attrNameLst>
                                      </p:cBhvr>
                                      <p:to>
                                        <p:strVal val="visible"/>
                                      </p:to>
                                    </p:set>
                                    <p:animEffect transition="in" filter="fade">
                                      <p:cBhvr>
                                        <p:cTn id="15" dur="500"/>
                                        <p:tgtEl>
                                          <p:spTgt spid="71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1068"/>
                                        </p:tgtEl>
                                        <p:attrNameLst>
                                          <p:attrName>style.visibility</p:attrName>
                                        </p:attrNameLst>
                                      </p:cBhvr>
                                      <p:to>
                                        <p:strVal val="visible"/>
                                      </p:to>
                                    </p:set>
                                    <p:animEffect transition="in" filter="fade">
                                      <p:cBhvr>
                                        <p:cTn id="20" dur="500"/>
                                        <p:tgtEl>
                                          <p:spTgt spid="3010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176"/>
                                        </p:tgtEl>
                                        <p:attrNameLst>
                                          <p:attrName>style.visibility</p:attrName>
                                        </p:attrNameLst>
                                      </p:cBhvr>
                                      <p:to>
                                        <p:strVal val="visible"/>
                                      </p:to>
                                    </p:set>
                                    <p:animEffect transition="in" filter="fade">
                                      <p:cBhvr>
                                        <p:cTn id="23"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Object 6"/>
          <p:cNvGraphicFramePr>
            <a:graphicFrameLocks noChangeAspect="1"/>
          </p:cNvGraphicFramePr>
          <p:nvPr/>
        </p:nvGraphicFramePr>
        <p:xfrm>
          <a:off x="2101850" y="769938"/>
          <a:ext cx="669925" cy="427037"/>
        </p:xfrm>
        <a:graphic>
          <a:graphicData uri="http://schemas.openxmlformats.org/presentationml/2006/ole">
            <mc:AlternateContent xmlns:mc="http://schemas.openxmlformats.org/markup-compatibility/2006">
              <mc:Choice xmlns:v="urn:schemas-microsoft-com:vml" Requires="v">
                <p:oleObj spid="_x0000_s3089" name="" r:id="rId1" imgW="279400" imgH="177800" progId="Equation.DSMT4">
                  <p:embed/>
                </p:oleObj>
              </mc:Choice>
              <mc:Fallback>
                <p:oleObj name="" r:id="rId1" imgW="279400" imgH="177800" progId="Equation.DSMT4">
                  <p:embed/>
                  <p:pic>
                    <p:nvPicPr>
                      <p:cNvPr id="0" name="图片 3088"/>
                      <p:cNvPicPr/>
                      <p:nvPr/>
                    </p:nvPicPr>
                    <p:blipFill>
                      <a:blip r:embed="rId2"/>
                      <a:stretch>
                        <a:fillRect/>
                      </a:stretch>
                    </p:blipFill>
                    <p:spPr>
                      <a:xfrm>
                        <a:off x="2101850" y="769938"/>
                        <a:ext cx="669925" cy="427037"/>
                      </a:xfrm>
                      <a:prstGeom prst="rect">
                        <a:avLst/>
                      </a:prstGeom>
                      <a:noFill/>
                      <a:ln w="38100">
                        <a:noFill/>
                        <a:miter/>
                      </a:ln>
                    </p:spPr>
                  </p:pic>
                </p:oleObj>
              </mc:Fallback>
            </mc:AlternateContent>
          </a:graphicData>
        </a:graphic>
      </p:graphicFrame>
      <p:graphicFrame>
        <p:nvGraphicFramePr>
          <p:cNvPr id="8195" name="Object 9"/>
          <p:cNvGraphicFramePr>
            <a:graphicFrameLocks noChangeAspect="1"/>
          </p:cNvGraphicFramePr>
          <p:nvPr/>
        </p:nvGraphicFramePr>
        <p:xfrm>
          <a:off x="2682875" y="1844675"/>
          <a:ext cx="4541838" cy="2682875"/>
        </p:xfrm>
        <a:graphic>
          <a:graphicData uri="http://schemas.openxmlformats.org/presentationml/2006/ole">
            <mc:AlternateContent xmlns:mc="http://schemas.openxmlformats.org/markup-compatibility/2006">
              <mc:Choice xmlns:v="urn:schemas-microsoft-com:vml" Requires="v">
                <p:oleObj spid="_x0000_s3083" name="" r:id="rId3" imgW="1892300" imgH="1117600" progId="Equation.DSMT4">
                  <p:embed/>
                </p:oleObj>
              </mc:Choice>
              <mc:Fallback>
                <p:oleObj name="" r:id="rId3" imgW="1892300" imgH="1117600" progId="Equation.DSMT4">
                  <p:embed/>
                  <p:pic>
                    <p:nvPicPr>
                      <p:cNvPr id="0" name="图片 3082"/>
                      <p:cNvPicPr/>
                      <p:nvPr/>
                    </p:nvPicPr>
                    <p:blipFill>
                      <a:blip r:embed="rId4"/>
                      <a:stretch>
                        <a:fillRect/>
                      </a:stretch>
                    </p:blipFill>
                    <p:spPr>
                      <a:xfrm>
                        <a:off x="2682875" y="1844675"/>
                        <a:ext cx="4541838" cy="2682875"/>
                      </a:xfrm>
                      <a:prstGeom prst="rect">
                        <a:avLst/>
                      </a:prstGeom>
                      <a:noFill/>
                      <a:ln w="38100">
                        <a:noFill/>
                        <a:miter/>
                      </a:ln>
                    </p:spPr>
                  </p:pic>
                </p:oleObj>
              </mc:Fallback>
            </mc:AlternateContent>
          </a:graphicData>
        </a:graphic>
      </p:graphicFrame>
      <p:graphicFrame>
        <p:nvGraphicFramePr>
          <p:cNvPr id="8196" name="Object 10"/>
          <p:cNvGraphicFramePr>
            <a:graphicFrameLocks noChangeAspect="1"/>
          </p:cNvGraphicFramePr>
          <p:nvPr/>
        </p:nvGraphicFramePr>
        <p:xfrm>
          <a:off x="3300413" y="4476750"/>
          <a:ext cx="2927350" cy="914400"/>
        </p:xfrm>
        <a:graphic>
          <a:graphicData uri="http://schemas.openxmlformats.org/presentationml/2006/ole">
            <mc:AlternateContent xmlns:mc="http://schemas.openxmlformats.org/markup-compatibility/2006">
              <mc:Choice xmlns:v="urn:schemas-microsoft-com:vml" Requires="v">
                <p:oleObj spid="_x0000_s3092" name="" r:id="rId5" imgW="1218565" imgH="381000" progId="Equation.DSMT4">
                  <p:embed/>
                </p:oleObj>
              </mc:Choice>
              <mc:Fallback>
                <p:oleObj name="" r:id="rId5" imgW="1218565" imgH="381000" progId="Equation.DSMT4">
                  <p:embed/>
                  <p:pic>
                    <p:nvPicPr>
                      <p:cNvPr id="0" name="图片 3091"/>
                      <p:cNvPicPr/>
                      <p:nvPr/>
                    </p:nvPicPr>
                    <p:blipFill>
                      <a:blip r:embed="rId6"/>
                      <a:stretch>
                        <a:fillRect/>
                      </a:stretch>
                    </p:blipFill>
                    <p:spPr>
                      <a:xfrm>
                        <a:off x="3300413" y="4476750"/>
                        <a:ext cx="2927350" cy="914400"/>
                      </a:xfrm>
                      <a:prstGeom prst="rect">
                        <a:avLst/>
                      </a:prstGeom>
                      <a:noFill/>
                      <a:ln w="38100">
                        <a:noFill/>
                        <a:miter/>
                      </a:ln>
                    </p:spPr>
                  </p:pic>
                </p:oleObj>
              </mc:Fallback>
            </mc:AlternateContent>
          </a:graphicData>
        </a:graphic>
      </p:graphicFrame>
      <p:sp>
        <p:nvSpPr>
          <p:cNvPr id="8197" name="Rectangle 12"/>
          <p:cNvSpPr/>
          <p:nvPr/>
        </p:nvSpPr>
        <p:spPr>
          <a:xfrm>
            <a:off x="1042988" y="5491163"/>
            <a:ext cx="1189037" cy="46196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FF"/>
                </a:solidFill>
                <a:latin typeface="Times New Roman" panose="02020603050405020304" pitchFamily="18" charset="0"/>
                <a:ea typeface="楷体" panose="02010609060101010101" pitchFamily="49" charset="-122"/>
              </a:rPr>
              <a:t>同理：</a:t>
            </a:r>
            <a:r>
              <a:rPr lang="zh-CN" altLang="en-US" sz="2400" dirty="0">
                <a:latin typeface="Times New Roman" panose="02020603050405020304" pitchFamily="18" charset="0"/>
                <a:ea typeface="楷体" panose="02010609060101010101" pitchFamily="49" charset="-122"/>
              </a:rPr>
              <a:t> </a:t>
            </a:r>
            <a:endParaRPr lang="zh-CN" altLang="en-US" sz="2400" dirty="0">
              <a:latin typeface="Times New Roman" panose="02020603050405020304" pitchFamily="18" charset="0"/>
              <a:ea typeface="楷体" panose="02010609060101010101" pitchFamily="49" charset="-122"/>
            </a:endParaRPr>
          </a:p>
        </p:txBody>
      </p:sp>
      <p:graphicFrame>
        <p:nvGraphicFramePr>
          <p:cNvPr id="8198" name="Object 13"/>
          <p:cNvGraphicFramePr>
            <a:graphicFrameLocks noChangeAspect="1"/>
          </p:cNvGraphicFramePr>
          <p:nvPr/>
        </p:nvGraphicFramePr>
        <p:xfrm>
          <a:off x="3203575" y="5322888"/>
          <a:ext cx="1676400" cy="914400"/>
        </p:xfrm>
        <a:graphic>
          <a:graphicData uri="http://schemas.openxmlformats.org/presentationml/2006/ole">
            <mc:AlternateContent xmlns:mc="http://schemas.openxmlformats.org/markup-compatibility/2006">
              <mc:Choice xmlns:v="urn:schemas-microsoft-com:vml" Requires="v">
                <p:oleObj spid="_x0000_s3104" name="" r:id="rId7" imgW="698500" imgH="381000" progId="Equation.DSMT4">
                  <p:embed/>
                </p:oleObj>
              </mc:Choice>
              <mc:Fallback>
                <p:oleObj name="" r:id="rId7" imgW="698500" imgH="381000" progId="Equation.DSMT4">
                  <p:embed/>
                  <p:pic>
                    <p:nvPicPr>
                      <p:cNvPr id="0" name="图片 3103"/>
                      <p:cNvPicPr/>
                      <p:nvPr/>
                    </p:nvPicPr>
                    <p:blipFill>
                      <a:blip r:embed="rId8"/>
                      <a:stretch>
                        <a:fillRect/>
                      </a:stretch>
                    </p:blipFill>
                    <p:spPr>
                      <a:xfrm>
                        <a:off x="3203575" y="5322888"/>
                        <a:ext cx="1676400" cy="914400"/>
                      </a:xfrm>
                      <a:prstGeom prst="rect">
                        <a:avLst/>
                      </a:prstGeom>
                      <a:noFill/>
                      <a:ln w="38100">
                        <a:noFill/>
                        <a:miter/>
                      </a:ln>
                    </p:spPr>
                  </p:pic>
                </p:oleObj>
              </mc:Fallback>
            </mc:AlternateContent>
          </a:graphicData>
        </a:graphic>
      </p:graphicFrame>
      <p:sp>
        <p:nvSpPr>
          <p:cNvPr id="14343" name="Rectangle 4"/>
          <p:cNvSpPr/>
          <p:nvPr/>
        </p:nvSpPr>
        <p:spPr>
          <a:xfrm>
            <a:off x="1065213" y="692150"/>
            <a:ext cx="1265237" cy="46196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2  </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a:t>
            </a:r>
            <a:r>
              <a:rPr lang="en-US" altLang="zh-CN"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p:txBody>
      </p:sp>
      <p:sp>
        <p:nvSpPr>
          <p:cNvPr id="8200" name="TextBox 15"/>
          <p:cNvSpPr txBox="1"/>
          <p:nvPr/>
        </p:nvSpPr>
        <p:spPr>
          <a:xfrm>
            <a:off x="1065213" y="1412875"/>
            <a:ext cx="7035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楷体" panose="02010609060101010101" pitchFamily="49" charset="-122"/>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在</a:t>
            </a:r>
            <a:r>
              <a:rPr lang="en-US" altLang="zh-CN" sz="2400" dirty="0">
                <a:latin typeface="Times New Roman" panose="02020603050405020304" pitchFamily="18" charset="0"/>
                <a:ea typeface="楷体" panose="02010609060101010101" pitchFamily="49" charset="-122"/>
              </a:rPr>
              <a:t>Re </a:t>
            </a:r>
            <a:r>
              <a:rPr lang="en-US" altLang="zh-CN" sz="2400" i="1" dirty="0">
                <a:latin typeface="Times New Roman" panose="02020603050405020304" pitchFamily="18" charset="0"/>
                <a:ea typeface="楷体" panose="02010609060101010101" pitchFamily="49" charset="-122"/>
              </a:rPr>
              <a:t>p</a:t>
            </a:r>
            <a:r>
              <a:rPr lang="en-US" altLang="zh-CN" sz="2400" dirty="0">
                <a:latin typeface="Times New Roman" panose="02020603050405020304" pitchFamily="18" charset="0"/>
                <a:ea typeface="楷体" panose="02010609060101010101" pitchFamily="49" charset="-122"/>
              </a:rPr>
              <a:t>&gt;0</a:t>
            </a:r>
            <a:r>
              <a:rPr lang="zh-CN" altLang="en-US" sz="2400" dirty="0">
                <a:latin typeface="Times New Roman" panose="02020603050405020304" pitchFamily="18" charset="0"/>
                <a:ea typeface="楷体" panose="02010609060101010101" pitchFamily="49" charset="-122"/>
              </a:rPr>
              <a:t>（即</a:t>
            </a:r>
            <a:r>
              <a:rPr lang="el-GR" altLang="zh-CN" sz="2400" i="1" dirty="0">
                <a:latin typeface="Times New Roman" panose="02020603050405020304" pitchFamily="18" charset="0"/>
                <a:ea typeface="楷体" panose="02010609060101010101" pitchFamily="49" charset="-122"/>
              </a:rPr>
              <a:t>σ</a:t>
            </a:r>
            <a:r>
              <a:rPr lang="en-US" altLang="zh-CN" sz="2400" dirty="0">
                <a:latin typeface="Times New Roman" panose="02020603050405020304" pitchFamily="18" charset="0"/>
                <a:ea typeface="楷体" panose="02010609060101010101" pitchFamily="49" charset="-122"/>
              </a:rPr>
              <a:t>&gt;0</a:t>
            </a:r>
            <a:r>
              <a:rPr lang="zh-CN" altLang="en-US" sz="2400" dirty="0">
                <a:latin typeface="Times New Roman" panose="02020603050405020304" pitchFamily="18" charset="0"/>
                <a:ea typeface="楷体" panose="02010609060101010101" pitchFamily="49" charset="-122"/>
              </a:rPr>
              <a:t>）的半平面上</a:t>
            </a:r>
            <a:endParaRPr lang="zh-CN" altLang="en-US" sz="2400" dirty="0">
              <a:latin typeface="Times New Roman" panose="02020603050405020304" pitchFamily="18" charset="0"/>
              <a:ea typeface="楷体" panose="02010609060101010101" pitchFamily="49" charset="-122"/>
            </a:endParaRPr>
          </a:p>
        </p:txBody>
      </p:sp>
      <p:sp>
        <p:nvSpPr>
          <p:cNvPr id="8201" name="矩形 16"/>
          <p:cNvSpPr/>
          <p:nvPr/>
        </p:nvSpPr>
        <p:spPr>
          <a:xfrm>
            <a:off x="1065213" y="4657725"/>
            <a:ext cx="9461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所以</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00"/>
                                        </p:tgtEl>
                                        <p:attrNameLst>
                                          <p:attrName>style.visibility</p:attrName>
                                        </p:attrNameLst>
                                      </p:cBhvr>
                                      <p:to>
                                        <p:strVal val="visible"/>
                                      </p:to>
                                    </p:set>
                                    <p:animEffect transition="in" filter="fade">
                                      <p:cBhvr>
                                        <p:cTn id="10" dur="500"/>
                                        <p:tgtEl>
                                          <p:spTgt spid="82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animEffect transition="in" filter="fade">
                                      <p:cBhvr>
                                        <p:cTn id="15" dur="500"/>
                                        <p:tgtEl>
                                          <p:spTgt spid="819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201"/>
                                        </p:tgtEl>
                                        <p:attrNameLst>
                                          <p:attrName>style.visibility</p:attrName>
                                        </p:attrNameLst>
                                      </p:cBhvr>
                                      <p:to>
                                        <p:strVal val="visible"/>
                                      </p:to>
                                    </p:set>
                                    <p:animEffect transition="in" filter="fade">
                                      <p:cBhvr>
                                        <p:cTn id="18" dur="500"/>
                                        <p:tgtEl>
                                          <p:spTgt spid="820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500"/>
                                        <p:tgtEl>
                                          <p:spTgt spid="8197"/>
                                        </p:tgtEl>
                                      </p:cBhvr>
                                    </p:animEffect>
                                  </p:childTnLst>
                                </p:cTn>
                              </p:par>
                              <p:par>
                                <p:cTn id="24" presetID="10" presetClass="entr" presetSubtype="0" fill="hold" nodeType="withEffect">
                                  <p:stCondLst>
                                    <p:cond delay="0"/>
                                  </p:stCondLst>
                                  <p:childTnLst>
                                    <p:set>
                                      <p:cBhvr>
                                        <p:cTn id="25" dur="1" fill="hold">
                                          <p:stCondLst>
                                            <p:cond delay="0"/>
                                          </p:stCondLst>
                                        </p:cTn>
                                        <p:tgtEl>
                                          <p:spTgt spid="8198"/>
                                        </p:tgtEl>
                                        <p:attrNameLst>
                                          <p:attrName>style.visibility</p:attrName>
                                        </p:attrNameLst>
                                      </p:cBhvr>
                                      <p:to>
                                        <p:strVal val="visible"/>
                                      </p:to>
                                    </p:set>
                                    <p:animEffect transition="in" filter="fade">
                                      <p:cBhvr>
                                        <p:cTn id="2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200" grpId="0"/>
      <p:bldP spid="82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p:nvPr/>
        </p:nvSpPr>
        <p:spPr>
          <a:xfrm>
            <a:off x="1065213" y="908050"/>
            <a:ext cx="4946650" cy="4619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楷体" panose="02010609060101010101" pitchFamily="49" charset="-122"/>
              </a:rPr>
              <a:t>例</a:t>
            </a:r>
            <a:r>
              <a:rPr lang="en-US" altLang="zh-CN" sz="2400" b="1" dirty="0">
                <a:latin typeface="Times New Roman" panose="02020603050405020304" pitchFamily="18" charset="0"/>
                <a:ea typeface="楷体" panose="02010609060101010101" pitchFamily="49" charset="-122"/>
              </a:rPr>
              <a:t>3  </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求</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a:t>
            </a:r>
            <a:r>
              <a:rPr lang="en-US" altLang="zh-CN" sz="2400" i="1" dirty="0">
                <a:latin typeface="Times New Roman" panose="02020603050405020304" pitchFamily="18" charset="0"/>
                <a:ea typeface="楷体" panose="02010609060101010101" pitchFamily="49" charset="-122"/>
              </a:rPr>
              <a:t>s</a:t>
            </a:r>
            <a:r>
              <a:rPr lang="zh-CN" altLang="en-US" sz="2400" dirty="0">
                <a:latin typeface="Times New Roman" panose="02020603050405020304" pitchFamily="18" charset="0"/>
                <a:ea typeface="楷体" panose="02010609060101010101" pitchFamily="49" charset="-122"/>
              </a:rPr>
              <a:t>为常数</a:t>
            </a:r>
            <a:endParaRPr lang="en-US" altLang="zh-CN" sz="2400" dirty="0">
              <a:latin typeface="Times New Roman" panose="02020603050405020304" pitchFamily="18" charset="0"/>
              <a:ea typeface="楷体" panose="02010609060101010101" pitchFamily="49" charset="-122"/>
            </a:endParaRPr>
          </a:p>
        </p:txBody>
      </p:sp>
      <p:graphicFrame>
        <p:nvGraphicFramePr>
          <p:cNvPr id="15363" name="Object 6"/>
          <p:cNvGraphicFramePr>
            <a:graphicFrameLocks noChangeAspect="1"/>
          </p:cNvGraphicFramePr>
          <p:nvPr/>
        </p:nvGraphicFramePr>
        <p:xfrm>
          <a:off x="2124075" y="917575"/>
          <a:ext cx="950913" cy="481013"/>
        </p:xfrm>
        <a:graphic>
          <a:graphicData uri="http://schemas.openxmlformats.org/presentationml/2006/ole">
            <mc:AlternateContent xmlns:mc="http://schemas.openxmlformats.org/markup-compatibility/2006">
              <mc:Choice xmlns:v="urn:schemas-microsoft-com:vml" Requires="v">
                <p:oleObj spid="_x0000_s3101" name="" r:id="rId1" imgW="368300" imgH="190500" progId="Equation.DSMT4">
                  <p:embed/>
                </p:oleObj>
              </mc:Choice>
              <mc:Fallback>
                <p:oleObj name="" r:id="rId1" imgW="368300" imgH="190500" progId="Equation.DSMT4">
                  <p:embed/>
                  <p:pic>
                    <p:nvPicPr>
                      <p:cNvPr id="0" name="图片 3100"/>
                      <p:cNvPicPr/>
                      <p:nvPr/>
                    </p:nvPicPr>
                    <p:blipFill>
                      <a:blip r:embed="rId2"/>
                      <a:stretch>
                        <a:fillRect/>
                      </a:stretch>
                    </p:blipFill>
                    <p:spPr>
                      <a:xfrm>
                        <a:off x="2124075" y="917575"/>
                        <a:ext cx="950913" cy="481013"/>
                      </a:xfrm>
                      <a:prstGeom prst="rect">
                        <a:avLst/>
                      </a:prstGeom>
                      <a:noFill/>
                      <a:ln w="38100">
                        <a:noFill/>
                        <a:miter/>
                      </a:ln>
                    </p:spPr>
                  </p:pic>
                </p:oleObj>
              </mc:Fallback>
            </mc:AlternateContent>
          </a:graphicData>
        </a:graphic>
      </p:graphicFrame>
      <p:graphicFrame>
        <p:nvGraphicFramePr>
          <p:cNvPr id="302090" name="Object 10"/>
          <p:cNvGraphicFramePr>
            <a:graphicFrameLocks noChangeAspect="1"/>
          </p:cNvGraphicFramePr>
          <p:nvPr/>
        </p:nvGraphicFramePr>
        <p:xfrm>
          <a:off x="2051050" y="2293938"/>
          <a:ext cx="5097463" cy="1639887"/>
        </p:xfrm>
        <a:graphic>
          <a:graphicData uri="http://schemas.openxmlformats.org/presentationml/2006/ole">
            <mc:AlternateContent xmlns:mc="http://schemas.openxmlformats.org/markup-compatibility/2006">
              <mc:Choice xmlns:v="urn:schemas-microsoft-com:vml" Requires="v">
                <p:oleObj spid="_x0000_s3102" name="" r:id="rId3" imgW="1993900" imgH="647700" progId="Equation.DSMT4">
                  <p:embed/>
                </p:oleObj>
              </mc:Choice>
              <mc:Fallback>
                <p:oleObj name="" r:id="rId3" imgW="1993900" imgH="647700" progId="Equation.DSMT4">
                  <p:embed/>
                  <p:pic>
                    <p:nvPicPr>
                      <p:cNvPr id="0" name="图片 3101"/>
                      <p:cNvPicPr/>
                      <p:nvPr/>
                    </p:nvPicPr>
                    <p:blipFill>
                      <a:blip r:embed="rId4"/>
                      <a:stretch>
                        <a:fillRect/>
                      </a:stretch>
                    </p:blipFill>
                    <p:spPr>
                      <a:xfrm>
                        <a:off x="2051050" y="2293938"/>
                        <a:ext cx="5097463" cy="1639887"/>
                      </a:xfrm>
                      <a:prstGeom prst="rect">
                        <a:avLst/>
                      </a:prstGeom>
                      <a:noFill/>
                      <a:ln w="38100">
                        <a:noFill/>
                        <a:miter/>
                      </a:ln>
                    </p:spPr>
                  </p:pic>
                </p:oleObj>
              </mc:Fallback>
            </mc:AlternateContent>
          </a:graphicData>
        </a:graphic>
      </p:graphicFrame>
      <p:graphicFrame>
        <p:nvGraphicFramePr>
          <p:cNvPr id="302092" name="Object 12"/>
          <p:cNvGraphicFramePr>
            <a:graphicFrameLocks noChangeAspect="1"/>
          </p:cNvGraphicFramePr>
          <p:nvPr/>
        </p:nvGraphicFramePr>
        <p:xfrm>
          <a:off x="2700338" y="4076700"/>
          <a:ext cx="3925887" cy="958850"/>
        </p:xfrm>
        <a:graphic>
          <a:graphicData uri="http://schemas.openxmlformats.org/presentationml/2006/ole">
            <mc:AlternateContent xmlns:mc="http://schemas.openxmlformats.org/markup-compatibility/2006">
              <mc:Choice xmlns:v="urn:schemas-microsoft-com:vml" Requires="v">
                <p:oleObj spid="_x0000_s3105" name="" r:id="rId5" imgW="1562100" imgH="381000" progId="Equation.DSMT4">
                  <p:embed/>
                </p:oleObj>
              </mc:Choice>
              <mc:Fallback>
                <p:oleObj name="" r:id="rId5" imgW="1562100" imgH="381000" progId="Equation.DSMT4">
                  <p:embed/>
                  <p:pic>
                    <p:nvPicPr>
                      <p:cNvPr id="0" name="图片 3104"/>
                      <p:cNvPicPr/>
                      <p:nvPr/>
                    </p:nvPicPr>
                    <p:blipFill>
                      <a:blip r:embed="rId6"/>
                      <a:stretch>
                        <a:fillRect/>
                      </a:stretch>
                    </p:blipFill>
                    <p:spPr>
                      <a:xfrm>
                        <a:off x="2700338" y="4076700"/>
                        <a:ext cx="3925887" cy="958850"/>
                      </a:xfrm>
                      <a:prstGeom prst="rect">
                        <a:avLst/>
                      </a:prstGeom>
                      <a:noFill/>
                      <a:ln w="38100">
                        <a:noFill/>
                        <a:miter/>
                      </a:ln>
                    </p:spPr>
                  </p:pic>
                </p:oleObj>
              </mc:Fallback>
            </mc:AlternateContent>
          </a:graphicData>
        </a:graphic>
      </p:graphicFrame>
      <p:sp>
        <p:nvSpPr>
          <p:cNvPr id="9222" name="TextBox 12"/>
          <p:cNvSpPr txBox="1"/>
          <p:nvPr/>
        </p:nvSpPr>
        <p:spPr>
          <a:xfrm>
            <a:off x="1065213" y="1628775"/>
            <a:ext cx="7035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b="1" dirty="0">
                <a:latin typeface="楷体" panose="02010609060101010101" pitchFamily="49" charset="-122"/>
                <a:ea typeface="楷体" panose="02010609060101010101" pitchFamily="49" charset="-122"/>
              </a:rPr>
              <a:t>解：</a:t>
            </a:r>
            <a:r>
              <a:rPr lang="zh-CN" altLang="en-US" sz="2400" dirty="0">
                <a:latin typeface="Times New Roman" panose="02020603050405020304" pitchFamily="18" charset="0"/>
                <a:ea typeface="楷体" panose="02010609060101010101" pitchFamily="49" charset="-122"/>
              </a:rPr>
              <a:t>在</a:t>
            </a:r>
            <a:r>
              <a:rPr lang="en-US" altLang="zh-CN" sz="2400" dirty="0">
                <a:latin typeface="Times New Roman" panose="02020603050405020304" pitchFamily="18" charset="0"/>
                <a:ea typeface="楷体" panose="02010609060101010101" pitchFamily="49" charset="-122"/>
              </a:rPr>
              <a:t>Re </a:t>
            </a:r>
            <a:r>
              <a:rPr lang="en-US" altLang="zh-CN" sz="2400" i="1" dirty="0">
                <a:latin typeface="Times New Roman" panose="02020603050405020304" pitchFamily="18" charset="0"/>
                <a:ea typeface="楷体" panose="02010609060101010101" pitchFamily="49" charset="-122"/>
              </a:rPr>
              <a:t>p</a:t>
            </a:r>
            <a:r>
              <a:rPr lang="en-US" altLang="zh-CN" sz="2400" dirty="0">
                <a:latin typeface="Times New Roman" panose="02020603050405020304" pitchFamily="18" charset="0"/>
                <a:ea typeface="楷体" panose="02010609060101010101" pitchFamily="49" charset="-122"/>
              </a:rPr>
              <a:t>&gt;Re </a:t>
            </a:r>
            <a:r>
              <a:rPr lang="en-US" altLang="zh-CN" sz="2400" i="1" dirty="0">
                <a:latin typeface="Times New Roman" panose="02020603050405020304" pitchFamily="18" charset="0"/>
                <a:ea typeface="楷体" panose="02010609060101010101" pitchFamily="49" charset="-122"/>
              </a:rPr>
              <a:t>s</a:t>
            </a:r>
            <a:r>
              <a:rPr lang="zh-CN" altLang="en-US" sz="2400" dirty="0">
                <a:latin typeface="Times New Roman" panose="02020603050405020304" pitchFamily="18" charset="0"/>
                <a:ea typeface="楷体" panose="02010609060101010101" pitchFamily="49" charset="-122"/>
              </a:rPr>
              <a:t>的半平面上</a:t>
            </a:r>
            <a:endParaRPr lang="zh-CN" altLang="en-US" sz="2400" dirty="0">
              <a:latin typeface="Times New Roman" panose="02020603050405020304" pitchFamily="18" charset="0"/>
              <a:ea typeface="楷体" panose="02010609060101010101" pitchFamily="49" charset="-122"/>
            </a:endParaRPr>
          </a:p>
        </p:txBody>
      </p:sp>
      <p:sp>
        <p:nvSpPr>
          <p:cNvPr id="9223" name="矩形 13"/>
          <p:cNvSpPr/>
          <p:nvPr/>
        </p:nvSpPr>
        <p:spPr>
          <a:xfrm>
            <a:off x="1065213" y="4268788"/>
            <a:ext cx="946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None/>
            </a:pPr>
            <a:r>
              <a:rPr lang="zh-CN" altLang="en-US" sz="2400" dirty="0">
                <a:latin typeface="Times New Roman" panose="02020603050405020304" pitchFamily="18" charset="0"/>
                <a:ea typeface="楷体" panose="02010609060101010101" pitchFamily="49" charset="-122"/>
              </a:rPr>
              <a:t>所以</a:t>
            </a:r>
            <a:endParaRPr lang="zh-CN" altLang="en-US" sz="24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090"/>
                                        </p:tgtEl>
                                        <p:attrNameLst>
                                          <p:attrName>style.visibility</p:attrName>
                                        </p:attrNameLst>
                                      </p:cBhvr>
                                      <p:to>
                                        <p:strVal val="visible"/>
                                      </p:to>
                                    </p:set>
                                    <p:animEffect transition="in" filter="fade">
                                      <p:cBhvr>
                                        <p:cTn id="7" dur="500"/>
                                        <p:tgtEl>
                                          <p:spTgt spid="3020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22"/>
                                        </p:tgtEl>
                                        <p:attrNameLst>
                                          <p:attrName>style.visibility</p:attrName>
                                        </p:attrNameLst>
                                      </p:cBhvr>
                                      <p:to>
                                        <p:strVal val="visible"/>
                                      </p:to>
                                    </p:set>
                                    <p:animEffect transition="in" filter="fade">
                                      <p:cBhvr>
                                        <p:cTn id="10" dur="500"/>
                                        <p:tgtEl>
                                          <p:spTgt spid="92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2092"/>
                                        </p:tgtEl>
                                        <p:attrNameLst>
                                          <p:attrName>style.visibility</p:attrName>
                                        </p:attrNameLst>
                                      </p:cBhvr>
                                      <p:to>
                                        <p:strVal val="visible"/>
                                      </p:to>
                                    </p:set>
                                    <p:animEffect transition="in" filter="fade">
                                      <p:cBhvr>
                                        <p:cTn id="15" dur="500"/>
                                        <p:tgtEl>
                                          <p:spTgt spid="30209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23"/>
                                        </p:tgtEl>
                                        <p:attrNameLst>
                                          <p:attrName>style.visibility</p:attrName>
                                        </p:attrNameLst>
                                      </p:cBhvr>
                                      <p:to>
                                        <p:strVal val="visible"/>
                                      </p:to>
                                    </p:set>
                                    <p:animEffect transition="in" filter="fade">
                                      <p:cBhvr>
                                        <p:cTn id="18"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p:bldLst>
  </p:timing>
</p:sld>
</file>

<file path=ppt/theme/theme1.xml><?xml version="1.0" encoding="utf-8"?>
<a:theme xmlns:a="http://schemas.openxmlformats.org/drawingml/2006/main" name="欢迎模板">
  <a:themeElements>
    <a:clrScheme name="欢迎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欢迎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Char char="•"/>
          <a:defRPr kumimoji="0" lang="zh-CN" alt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Char char="•"/>
          <a:defRPr kumimoji="0" lang="zh-CN" alt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欢迎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欢迎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欢迎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欢迎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欢迎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欢迎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欢迎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欢迎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欢迎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欢迎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欢迎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欢迎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1763</Words>
  <Application>WPS 演示</Application>
  <PresentationFormat>全屏显示(4:3)</PresentationFormat>
  <Paragraphs>210</Paragraphs>
  <Slides>31</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103</vt:i4>
      </vt:variant>
      <vt:variant>
        <vt:lpstr>幻灯片标题</vt:lpstr>
      </vt:variant>
      <vt:variant>
        <vt:i4>31</vt:i4>
      </vt:variant>
    </vt:vector>
  </HeadingPairs>
  <TitlesOfParts>
    <vt:vector size="146" baseType="lpstr">
      <vt:lpstr>Arial</vt:lpstr>
      <vt:lpstr>宋体</vt:lpstr>
      <vt:lpstr>Wingdings</vt:lpstr>
      <vt:lpstr>隶书</vt:lpstr>
      <vt:lpstr>华文行楷</vt:lpstr>
      <vt:lpstr>Times New Roman</vt:lpstr>
      <vt:lpstr>楷体</vt:lpstr>
      <vt:lpstr>Cambria Math</vt:lpstr>
      <vt:lpstr>微软雅黑</vt:lpstr>
      <vt:lpstr>Arial Unicode MS</vt:lpstr>
      <vt:lpstr>华文新魏</vt:lpstr>
      <vt:lpstr>欢迎模板</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Equation.DSMT4</vt:lpstr>
      <vt:lpstr>Equation.DSMT4</vt:lpstr>
      <vt:lpstr>Equation.DSMT4</vt:lpstr>
      <vt:lpstr>Equation.DSMT4</vt:lpstr>
      <vt:lpstr>Equation.DSMT4</vt:lpstr>
      <vt:lpstr>Equation.DSMT4</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第一节 拉普拉斯变换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拉普拉斯变换的反演</vt:lpstr>
      <vt:lpstr>PowerPoint 演示文稿</vt:lpstr>
      <vt:lpstr>PowerPoint 演示文稿</vt:lpstr>
      <vt:lpstr>PowerPoint 演示文稿</vt:lpstr>
      <vt:lpstr>PowerPoint 演示文稿</vt:lpstr>
      <vt:lpstr>第三节 应用举例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信念技术论坛</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think</cp:lastModifiedBy>
  <cp:revision>272</cp:revision>
  <dcterms:created xsi:type="dcterms:W3CDTF">2009-10-30T02:04:00Z</dcterms:created>
  <dcterms:modified xsi:type="dcterms:W3CDTF">2021-09-09T07:11:46Z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B293FD2713744FFA98B96F1DF66BDA71</vt:lpwstr>
  </property>
  <property fmtid="{D5CDD505-2E9C-101B-9397-08002B2CF9AE}" pid="3" name="KSOProductBuildVer">
    <vt:lpwstr>2052-11.1.0.10700</vt:lpwstr>
  </property>
</Properties>
</file>