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D62A37-9062-3F4E-88E5-61E357103B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8340A4-5870-174B-BBE3-2505DC5A20BB}" type="datetimeFigureOut">
              <a:rPr lang="en-US" smtClean="0"/>
              <a:t>2/8/2015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ection8connect.herokuapp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272" y="398293"/>
            <a:ext cx="5552355" cy="772205"/>
          </a:xfrm>
        </p:spPr>
        <p:txBody>
          <a:bodyPr/>
          <a:lstStyle/>
          <a:p>
            <a:r>
              <a:rPr lang="en-US" sz="4000" dirty="0" smtClean="0"/>
              <a:t>Seattle </a:t>
            </a:r>
            <a:r>
              <a:rPr lang="en-US" sz="4000" smtClean="0"/>
              <a:t>Housing Finder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88" y="4233718"/>
            <a:ext cx="7283100" cy="22040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Pico</a:t>
            </a: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+mj-lt"/>
              </a:rPr>
              <a:t>Premvuti</a:t>
            </a:r>
            <a:r>
              <a:rPr lang="en-US" sz="2200" smtClean="0">
                <a:solidFill>
                  <a:schemeClr val="tx2"/>
                </a:solidFill>
                <a:latin typeface="+mj-lt"/>
              </a:rPr>
              <a:t> – Electrical Engineering, </a:t>
            </a: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University of Washington 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+mj-lt"/>
              </a:rPr>
              <a:t>Daniel Sandoval – Human Centered Design and Engineering (UW) 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+mj-lt"/>
              </a:rPr>
              <a:t>Imran </a:t>
            </a:r>
            <a:r>
              <a:rPr lang="en-US" sz="2200" dirty="0" err="1" smtClean="0">
                <a:solidFill>
                  <a:schemeClr val="tx2"/>
                </a:solidFill>
                <a:latin typeface="+mj-lt"/>
              </a:rPr>
              <a:t>Haroon</a:t>
            </a: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 – Former HUD Employee 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+mj-lt"/>
              </a:rPr>
              <a:t>John-Paul </a:t>
            </a:r>
            <a:r>
              <a:rPr lang="en-US" sz="2200" dirty="0" err="1" smtClean="0">
                <a:solidFill>
                  <a:schemeClr val="tx2"/>
                </a:solidFill>
                <a:latin typeface="+mj-lt"/>
              </a:rPr>
              <a:t>Patrizio</a:t>
            </a: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 – Post Amazon Employee 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+mj-lt"/>
              </a:rPr>
              <a:t>Spencer </a:t>
            </a:r>
            <a:r>
              <a:rPr lang="en-US" sz="2200" dirty="0" err="1" smtClean="0">
                <a:solidFill>
                  <a:schemeClr val="tx2"/>
                </a:solidFill>
                <a:latin typeface="+mj-lt"/>
              </a:rPr>
              <a:t>Nusbaum</a:t>
            </a: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 – Computer Science, Washington State University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+mj-lt"/>
              </a:rPr>
              <a:t>Mitchell Barnette – Digital Technology and Culture (WSU)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Mitchell Barnette</a:t>
            </a:r>
          </a:p>
          <a:p>
            <a:endParaRPr lang="en-US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2" name="Frame 11"/>
          <p:cNvSpPr/>
          <p:nvPr/>
        </p:nvSpPr>
        <p:spPr>
          <a:xfrm>
            <a:off x="1157981" y="248869"/>
            <a:ext cx="5864611" cy="109578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uble Bracket 17"/>
          <p:cNvSpPr/>
          <p:nvPr/>
        </p:nvSpPr>
        <p:spPr>
          <a:xfrm>
            <a:off x="225097" y="4233718"/>
            <a:ext cx="7743802" cy="206705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Shot 2015-02-08 at 1.2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54" y="1685027"/>
            <a:ext cx="3656818" cy="19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9" y="362823"/>
            <a:ext cx="3497717" cy="11992173"/>
          </a:xfrm>
        </p:spPr>
      </p:pic>
      <p:sp>
        <p:nvSpPr>
          <p:cNvPr id="2" name="Rectangle 1"/>
          <p:cNvSpPr/>
          <p:nvPr/>
        </p:nvSpPr>
        <p:spPr>
          <a:xfrm>
            <a:off x="3047999" y="619432"/>
            <a:ext cx="1015181" cy="25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5714" y="224889"/>
            <a:ext cx="497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48CC9"/>
                </a:solidFill>
                <a:latin typeface="+mj-lt"/>
              </a:rPr>
              <a:t>What’s The Problem?</a:t>
            </a:r>
            <a:endParaRPr lang="en-US" sz="4000" dirty="0">
              <a:solidFill>
                <a:srgbClr val="348CC9"/>
              </a:solidFill>
              <a:latin typeface="+mj-lt"/>
            </a:endParaRPr>
          </a:p>
        </p:txBody>
      </p:sp>
      <p:sp>
        <p:nvSpPr>
          <p:cNvPr id="9" name="Frame 8"/>
          <p:cNvSpPr/>
          <p:nvPr/>
        </p:nvSpPr>
        <p:spPr>
          <a:xfrm>
            <a:off x="3048000" y="137789"/>
            <a:ext cx="5190779" cy="88208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4" b="-1038"/>
          <a:stretch/>
        </p:blipFill>
        <p:spPr>
          <a:xfrm>
            <a:off x="4441371" y="1458000"/>
            <a:ext cx="349771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Website Walk-Through </a:t>
            </a:r>
            <a:endParaRPr lang="en-US" sz="4000" dirty="0"/>
          </a:p>
        </p:txBody>
      </p:sp>
      <p:sp>
        <p:nvSpPr>
          <p:cNvPr id="5" name="Frame 4"/>
          <p:cNvSpPr/>
          <p:nvPr/>
        </p:nvSpPr>
        <p:spPr>
          <a:xfrm>
            <a:off x="332686" y="386015"/>
            <a:ext cx="6777066" cy="95691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 descr="Screen Shot 2015-02-08 at 1.20.22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3" t="-6670" r="-9124" b="-10429"/>
          <a:stretch/>
        </p:blipFill>
        <p:spPr>
          <a:xfrm>
            <a:off x="-201175" y="1600200"/>
            <a:ext cx="8952255" cy="4800600"/>
          </a:xfrm>
        </p:spPr>
      </p:pic>
    </p:spTree>
    <p:extLst>
      <p:ext uri="{BB962C8B-B14F-4D97-AF65-F5344CB8AC3E}">
        <p14:creationId xmlns:p14="http://schemas.microsoft.com/office/powerpoint/2010/main" val="32995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3">
      <a:dk1>
        <a:sysClr val="windowText" lastClr="000000"/>
      </a:dk1>
      <a:lt1>
        <a:sysClr val="window" lastClr="FFFFFF"/>
      </a:lt1>
      <a:dk2>
        <a:srgbClr val="348CC9"/>
      </a:dk2>
      <a:lt2>
        <a:srgbClr val="EEECE1"/>
      </a:lt2>
      <a:accent1>
        <a:srgbClr val="35BD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59C657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302</TotalTime>
  <Words>62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Seattle Housing Finder</vt:lpstr>
      <vt:lpstr>PowerPoint Presentation</vt:lpstr>
      <vt:lpstr>Website Walk-Through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8 Connection</dc:title>
  <dc:creator>Mitchell Barnette</dc:creator>
  <cp:lastModifiedBy>Daniel Sandoval</cp:lastModifiedBy>
  <cp:revision>18</cp:revision>
  <dcterms:created xsi:type="dcterms:W3CDTF">2015-02-08T17:39:34Z</dcterms:created>
  <dcterms:modified xsi:type="dcterms:W3CDTF">2015-02-08T22:58:09Z</dcterms:modified>
</cp:coreProperties>
</file>