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8" r:id="rId2"/>
    <p:sldId id="259" r:id="rId3"/>
    <p:sldId id="261" r:id="rId4"/>
    <p:sldId id="260" r:id="rId5"/>
    <p:sldId id="262" r:id="rId6"/>
    <p:sldId id="263" r:id="rId7"/>
    <p:sldId id="256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210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5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54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59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3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2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0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2789C-9355-433C-B1B0-AD8DC2ECB726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E5D8C6-4F24-4806-807B-BD96AC4E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7322" y="982132"/>
            <a:ext cx="9601196" cy="1303867"/>
          </a:xfrm>
          <a:noFill/>
        </p:spPr>
        <p:txBody>
          <a:bodyPr>
            <a:normAutofit/>
          </a:bodyPr>
          <a:lstStyle/>
          <a:p>
            <a:r>
              <a:rPr lang="zh-TW" altLang="en-US" sz="3200" dirty="0" smtClean="0"/>
              <a:t>網頁設計課程 </a:t>
            </a:r>
            <a:r>
              <a:rPr lang="en-US" altLang="zh-TW" sz="3200" dirty="0" smtClean="0"/>
              <a:t>--- </a:t>
            </a:r>
            <a:r>
              <a:rPr lang="zh-TW" altLang="en-US" sz="3200" dirty="0" smtClean="0"/>
              <a:t>期中專題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Web Design Course --- Midterm Project</a:t>
            </a:r>
            <a:endParaRPr 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62020" y="3166532"/>
            <a:ext cx="5511799" cy="21268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~Team1~</a:t>
            </a:r>
          </a:p>
          <a:p>
            <a:pPr marL="0" indent="0">
              <a:buNone/>
            </a:pPr>
            <a:r>
              <a:rPr lang="en-US" dirty="0" smtClean="0"/>
              <a:t>Members:</a:t>
            </a:r>
          </a:p>
          <a:p>
            <a:pPr marL="0" indent="0">
              <a:buNone/>
            </a:pPr>
            <a:r>
              <a:rPr lang="en-US" dirty="0" smtClean="0"/>
              <a:t>    104590024 Yi-</a:t>
            </a:r>
            <a:r>
              <a:rPr lang="en-US" dirty="0" err="1" smtClean="0"/>
              <a:t>Xuan</a:t>
            </a:r>
            <a:r>
              <a:rPr lang="en-US" dirty="0" smtClean="0"/>
              <a:t> Tsai</a:t>
            </a:r>
          </a:p>
          <a:p>
            <a:pPr marL="0" indent="0">
              <a:buNone/>
            </a:pPr>
            <a:r>
              <a:rPr lang="en-US" dirty="0" smtClean="0"/>
              <a:t>    104590027 </a:t>
            </a:r>
            <a:r>
              <a:rPr lang="en-US" dirty="0" err="1" smtClean="0"/>
              <a:t>Chih</a:t>
            </a:r>
            <a:r>
              <a:rPr lang="en-US" dirty="0" smtClean="0"/>
              <a:t>-Fang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8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524000" y="1222407"/>
            <a:ext cx="9144000" cy="2569947"/>
          </a:xfrm>
        </p:spPr>
        <p:txBody>
          <a:bodyPr>
            <a:normAutofit/>
          </a:bodyPr>
          <a:lstStyle/>
          <a:p>
            <a:r>
              <a:rPr lang="zh-TW" altLang="en-US" sz="800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規劃</a:t>
            </a:r>
            <a:endParaRPr lang="zh-TW" altLang="en-US" sz="8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24000" y="1222408"/>
            <a:ext cx="9144000" cy="4035392"/>
          </a:xfrm>
        </p:spPr>
        <p:txBody>
          <a:bodyPr/>
          <a:lstStyle/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7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279457" y="218173"/>
            <a:ext cx="1289787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30170" y="2124949"/>
            <a:ext cx="1289787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Mutimedia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128744" y="2124948"/>
            <a:ext cx="1289786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CSIE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279457" y="1200203"/>
            <a:ext cx="1289787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7430170" y="3049695"/>
            <a:ext cx="1289787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Systems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430169" y="3974438"/>
            <a:ext cx="1289787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Networked Systems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128744" y="3049693"/>
            <a:ext cx="1289786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128744" y="3974438"/>
            <a:ext cx="1289786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Missions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3128744" y="4899183"/>
            <a:ext cx="1289786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Plan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114037" y="5823928"/>
            <a:ext cx="1304493" cy="850757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128744" y="1200203"/>
            <a:ext cx="1289787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Information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7430170" y="1200203"/>
            <a:ext cx="1289787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5279456" y="2124948"/>
            <a:ext cx="1289787" cy="841165"/>
          </a:xfrm>
          <a:prstGeom prst="round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接點 21"/>
          <p:cNvCxnSpPr>
            <a:stCxn id="4" idx="2"/>
            <a:endCxn id="8" idx="0"/>
          </p:cNvCxnSpPr>
          <p:nvPr/>
        </p:nvCxnSpPr>
        <p:spPr>
          <a:xfrm>
            <a:off x="5924351" y="1059338"/>
            <a:ext cx="0" cy="140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8" idx="2"/>
            <a:endCxn id="7" idx="0"/>
          </p:cNvCxnSpPr>
          <p:nvPr/>
        </p:nvCxnSpPr>
        <p:spPr>
          <a:xfrm flipH="1">
            <a:off x="3773637" y="2041368"/>
            <a:ext cx="1" cy="83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7" idx="2"/>
            <a:endCxn id="11" idx="0"/>
          </p:cNvCxnSpPr>
          <p:nvPr/>
        </p:nvCxnSpPr>
        <p:spPr>
          <a:xfrm>
            <a:off x="3773637" y="2966113"/>
            <a:ext cx="0" cy="83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1" idx="2"/>
            <a:endCxn id="12" idx="0"/>
          </p:cNvCxnSpPr>
          <p:nvPr/>
        </p:nvCxnSpPr>
        <p:spPr>
          <a:xfrm>
            <a:off x="3773637" y="3890858"/>
            <a:ext cx="0" cy="83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2" idx="2"/>
            <a:endCxn id="16" idx="0"/>
          </p:cNvCxnSpPr>
          <p:nvPr/>
        </p:nvCxnSpPr>
        <p:spPr>
          <a:xfrm>
            <a:off x="3773637" y="4815603"/>
            <a:ext cx="0" cy="83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6" idx="2"/>
            <a:endCxn id="17" idx="0"/>
          </p:cNvCxnSpPr>
          <p:nvPr/>
        </p:nvCxnSpPr>
        <p:spPr>
          <a:xfrm flipH="1">
            <a:off x="3766284" y="5740348"/>
            <a:ext cx="7353" cy="83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4" idx="1"/>
            <a:endCxn id="18" idx="0"/>
          </p:cNvCxnSpPr>
          <p:nvPr/>
        </p:nvCxnSpPr>
        <p:spPr>
          <a:xfrm flipH="1">
            <a:off x="3773638" y="638756"/>
            <a:ext cx="1505819" cy="561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4" idx="3"/>
            <a:endCxn id="19" idx="0"/>
          </p:cNvCxnSpPr>
          <p:nvPr/>
        </p:nvCxnSpPr>
        <p:spPr>
          <a:xfrm>
            <a:off x="6569244" y="638756"/>
            <a:ext cx="1505820" cy="561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9" idx="2"/>
            <a:endCxn id="5" idx="0"/>
          </p:cNvCxnSpPr>
          <p:nvPr/>
        </p:nvCxnSpPr>
        <p:spPr>
          <a:xfrm>
            <a:off x="8075064" y="2041368"/>
            <a:ext cx="0" cy="83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8" idx="2"/>
            <a:endCxn id="20" idx="0"/>
          </p:cNvCxnSpPr>
          <p:nvPr/>
        </p:nvCxnSpPr>
        <p:spPr>
          <a:xfrm flipH="1">
            <a:off x="5924350" y="2041368"/>
            <a:ext cx="1" cy="83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5" idx="2"/>
            <a:endCxn id="9" idx="0"/>
          </p:cNvCxnSpPr>
          <p:nvPr/>
        </p:nvCxnSpPr>
        <p:spPr>
          <a:xfrm>
            <a:off x="8075064" y="2966114"/>
            <a:ext cx="0" cy="83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9" idx="2"/>
            <a:endCxn id="10" idx="0"/>
          </p:cNvCxnSpPr>
          <p:nvPr/>
        </p:nvCxnSpPr>
        <p:spPr>
          <a:xfrm flipH="1">
            <a:off x="8075063" y="3890860"/>
            <a:ext cx="1" cy="83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83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524000" y="1222407"/>
            <a:ext cx="9144000" cy="2569947"/>
          </a:xfrm>
        </p:spPr>
        <p:txBody>
          <a:bodyPr>
            <a:normAutofit/>
          </a:bodyPr>
          <a:lstStyle/>
          <a:p>
            <a:r>
              <a:rPr lang="zh-TW" altLang="en-US" sz="8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計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524000" y="1222408"/>
            <a:ext cx="9144000" cy="4035392"/>
          </a:xfrm>
        </p:spPr>
        <p:txBody>
          <a:bodyPr/>
          <a:lstStyle/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2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 Page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56641"/>
            <a:ext cx="6041382" cy="4488559"/>
          </a:xfrm>
        </p:spPr>
      </p:pic>
    </p:spTree>
    <p:extLst>
      <p:ext uri="{BB962C8B-B14F-4D97-AF65-F5344CB8AC3E}">
        <p14:creationId xmlns:p14="http://schemas.microsoft.com/office/powerpoint/2010/main" val="408276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Page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0" y="624110"/>
            <a:ext cx="4307840" cy="6004052"/>
          </a:xfrm>
        </p:spPr>
      </p:pic>
    </p:spTree>
    <p:extLst>
      <p:ext uri="{BB962C8B-B14F-4D97-AF65-F5344CB8AC3E}">
        <p14:creationId xmlns:p14="http://schemas.microsoft.com/office/powerpoint/2010/main" val="11615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3" r="2587"/>
          <a:stretch/>
        </p:blipFill>
        <p:spPr>
          <a:xfrm>
            <a:off x="60385" y="1854681"/>
            <a:ext cx="5589917" cy="3936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" y="1257803"/>
            <a:ext cx="3589020" cy="23622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 flipV="1">
            <a:off x="1604513" y="1494023"/>
            <a:ext cx="17253" cy="6798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71577" y="279705"/>
            <a:ext cx="301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Page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986733" y="802925"/>
            <a:ext cx="54691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採用程式碼當作背景並模糊化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前景採用亮色系以凸顯前景與背景的層次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2" y="1917974"/>
            <a:ext cx="6204487" cy="35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471577" y="279705"/>
            <a:ext cx="301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Page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986733" y="802925"/>
            <a:ext cx="5469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上方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Logo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Taipei Tech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字樣採對比配色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藍色象徵冷靜與成熟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黃色則象徵活力與熱情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代表本系學生所應具備能動能靜的特質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 r="1999"/>
          <a:stretch/>
        </p:blipFill>
        <p:spPr>
          <a:xfrm>
            <a:off x="0" y="1392074"/>
            <a:ext cx="5512279" cy="51406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66" y="2271817"/>
            <a:ext cx="4189754" cy="2992681"/>
          </a:xfrm>
          <a:prstGeom prst="rect">
            <a:avLst/>
          </a:prstGeom>
        </p:spPr>
      </p:pic>
      <p:sp>
        <p:nvSpPr>
          <p:cNvPr id="14" name="手繪多邊形 13"/>
          <p:cNvSpPr/>
          <p:nvPr/>
        </p:nvSpPr>
        <p:spPr>
          <a:xfrm>
            <a:off x="1035170" y="1216324"/>
            <a:ext cx="4511615" cy="1518249"/>
          </a:xfrm>
          <a:custGeom>
            <a:avLst/>
            <a:gdLst>
              <a:gd name="connsiteX0" fmla="*/ 43132 w 2771142"/>
              <a:gd name="connsiteY0" fmla="*/ 526211 h 1078301"/>
              <a:gd name="connsiteX1" fmla="*/ 51759 w 2771142"/>
              <a:gd name="connsiteY1" fmla="*/ 431320 h 1078301"/>
              <a:gd name="connsiteX2" fmla="*/ 94891 w 2771142"/>
              <a:gd name="connsiteY2" fmla="*/ 336430 h 1078301"/>
              <a:gd name="connsiteX3" fmla="*/ 112144 w 2771142"/>
              <a:gd name="connsiteY3" fmla="*/ 310550 h 1078301"/>
              <a:gd name="connsiteX4" fmla="*/ 138023 w 2771142"/>
              <a:gd name="connsiteY4" fmla="*/ 293298 h 1078301"/>
              <a:gd name="connsiteX5" fmla="*/ 155276 w 2771142"/>
              <a:gd name="connsiteY5" fmla="*/ 267418 h 1078301"/>
              <a:gd name="connsiteX6" fmla="*/ 172529 w 2771142"/>
              <a:gd name="connsiteY6" fmla="*/ 232913 h 1078301"/>
              <a:gd name="connsiteX7" fmla="*/ 198408 w 2771142"/>
              <a:gd name="connsiteY7" fmla="*/ 224286 h 1078301"/>
              <a:gd name="connsiteX8" fmla="*/ 250166 w 2771142"/>
              <a:gd name="connsiteY8" fmla="*/ 181154 h 1078301"/>
              <a:gd name="connsiteX9" fmla="*/ 276046 w 2771142"/>
              <a:gd name="connsiteY9" fmla="*/ 146649 h 1078301"/>
              <a:gd name="connsiteX10" fmla="*/ 327804 w 2771142"/>
              <a:gd name="connsiteY10" fmla="*/ 112143 h 1078301"/>
              <a:gd name="connsiteX11" fmla="*/ 353683 w 2771142"/>
              <a:gd name="connsiteY11" fmla="*/ 94890 h 1078301"/>
              <a:gd name="connsiteX12" fmla="*/ 379562 w 2771142"/>
              <a:gd name="connsiteY12" fmla="*/ 77637 h 1078301"/>
              <a:gd name="connsiteX13" fmla="*/ 414068 w 2771142"/>
              <a:gd name="connsiteY13" fmla="*/ 60384 h 1078301"/>
              <a:gd name="connsiteX14" fmla="*/ 439947 w 2771142"/>
              <a:gd name="connsiteY14" fmla="*/ 43132 h 1078301"/>
              <a:gd name="connsiteX15" fmla="*/ 552091 w 2771142"/>
              <a:gd name="connsiteY15" fmla="*/ 34505 h 1078301"/>
              <a:gd name="connsiteX16" fmla="*/ 793630 w 2771142"/>
              <a:gd name="connsiteY16" fmla="*/ 25879 h 1078301"/>
              <a:gd name="connsiteX17" fmla="*/ 897147 w 2771142"/>
              <a:gd name="connsiteY17" fmla="*/ 17252 h 1078301"/>
              <a:gd name="connsiteX18" fmla="*/ 957532 w 2771142"/>
              <a:gd name="connsiteY18" fmla="*/ 8626 h 1078301"/>
              <a:gd name="connsiteX19" fmla="*/ 1155940 w 2771142"/>
              <a:gd name="connsiteY19" fmla="*/ 0 h 1078301"/>
              <a:gd name="connsiteX20" fmla="*/ 1639019 w 2771142"/>
              <a:gd name="connsiteY20" fmla="*/ 8626 h 1078301"/>
              <a:gd name="connsiteX21" fmla="*/ 1725283 w 2771142"/>
              <a:gd name="connsiteY21" fmla="*/ 25879 h 1078301"/>
              <a:gd name="connsiteX22" fmla="*/ 1794295 w 2771142"/>
              <a:gd name="connsiteY22" fmla="*/ 34505 h 1078301"/>
              <a:gd name="connsiteX23" fmla="*/ 1915064 w 2771142"/>
              <a:gd name="connsiteY23" fmla="*/ 51758 h 1078301"/>
              <a:gd name="connsiteX24" fmla="*/ 1949570 w 2771142"/>
              <a:gd name="connsiteY24" fmla="*/ 60384 h 1078301"/>
              <a:gd name="connsiteX25" fmla="*/ 2061713 w 2771142"/>
              <a:gd name="connsiteY25" fmla="*/ 77637 h 1078301"/>
              <a:gd name="connsiteX26" fmla="*/ 2208362 w 2771142"/>
              <a:gd name="connsiteY26" fmla="*/ 112143 h 1078301"/>
              <a:gd name="connsiteX27" fmla="*/ 2346385 w 2771142"/>
              <a:gd name="connsiteY27" fmla="*/ 138022 h 1078301"/>
              <a:gd name="connsiteX28" fmla="*/ 2432649 w 2771142"/>
              <a:gd name="connsiteY28" fmla="*/ 163901 h 1078301"/>
              <a:gd name="connsiteX29" fmla="*/ 2458529 w 2771142"/>
              <a:gd name="connsiteY29" fmla="*/ 172528 h 1078301"/>
              <a:gd name="connsiteX30" fmla="*/ 2570672 w 2771142"/>
              <a:gd name="connsiteY30" fmla="*/ 267418 h 1078301"/>
              <a:gd name="connsiteX31" fmla="*/ 2605178 w 2771142"/>
              <a:gd name="connsiteY31" fmla="*/ 301924 h 1078301"/>
              <a:gd name="connsiteX32" fmla="*/ 2665562 w 2771142"/>
              <a:gd name="connsiteY32" fmla="*/ 362309 h 1078301"/>
              <a:gd name="connsiteX33" fmla="*/ 2691442 w 2771142"/>
              <a:gd name="connsiteY33" fmla="*/ 414067 h 1078301"/>
              <a:gd name="connsiteX34" fmla="*/ 2717321 w 2771142"/>
              <a:gd name="connsiteY34" fmla="*/ 483079 h 1078301"/>
              <a:gd name="connsiteX35" fmla="*/ 2734574 w 2771142"/>
              <a:gd name="connsiteY35" fmla="*/ 517584 h 1078301"/>
              <a:gd name="connsiteX36" fmla="*/ 2760453 w 2771142"/>
              <a:gd name="connsiteY36" fmla="*/ 577969 h 1078301"/>
              <a:gd name="connsiteX37" fmla="*/ 2760453 w 2771142"/>
              <a:gd name="connsiteY37" fmla="*/ 715992 h 1078301"/>
              <a:gd name="connsiteX38" fmla="*/ 2743200 w 2771142"/>
              <a:gd name="connsiteY38" fmla="*/ 741871 h 1078301"/>
              <a:gd name="connsiteX39" fmla="*/ 2717321 w 2771142"/>
              <a:gd name="connsiteY39" fmla="*/ 750498 h 1078301"/>
              <a:gd name="connsiteX40" fmla="*/ 2656936 w 2771142"/>
              <a:gd name="connsiteY40" fmla="*/ 793630 h 1078301"/>
              <a:gd name="connsiteX41" fmla="*/ 2605178 w 2771142"/>
              <a:gd name="connsiteY41" fmla="*/ 810883 h 1078301"/>
              <a:gd name="connsiteX42" fmla="*/ 2536166 w 2771142"/>
              <a:gd name="connsiteY42" fmla="*/ 845388 h 1078301"/>
              <a:gd name="connsiteX43" fmla="*/ 2510287 w 2771142"/>
              <a:gd name="connsiteY43" fmla="*/ 862641 h 1078301"/>
              <a:gd name="connsiteX44" fmla="*/ 2424023 w 2771142"/>
              <a:gd name="connsiteY44" fmla="*/ 888520 h 1078301"/>
              <a:gd name="connsiteX45" fmla="*/ 2398144 w 2771142"/>
              <a:gd name="connsiteY45" fmla="*/ 897147 h 1078301"/>
              <a:gd name="connsiteX46" fmla="*/ 2329132 w 2771142"/>
              <a:gd name="connsiteY46" fmla="*/ 914400 h 1078301"/>
              <a:gd name="connsiteX47" fmla="*/ 2156604 w 2771142"/>
              <a:gd name="connsiteY47" fmla="*/ 923026 h 1078301"/>
              <a:gd name="connsiteX48" fmla="*/ 2122098 w 2771142"/>
              <a:gd name="connsiteY48" fmla="*/ 940279 h 1078301"/>
              <a:gd name="connsiteX49" fmla="*/ 2070340 w 2771142"/>
              <a:gd name="connsiteY49" fmla="*/ 957532 h 1078301"/>
              <a:gd name="connsiteX50" fmla="*/ 2001329 w 2771142"/>
              <a:gd name="connsiteY50" fmla="*/ 992037 h 1078301"/>
              <a:gd name="connsiteX51" fmla="*/ 1958196 w 2771142"/>
              <a:gd name="connsiteY51" fmla="*/ 1000664 h 1078301"/>
              <a:gd name="connsiteX52" fmla="*/ 1906438 w 2771142"/>
              <a:gd name="connsiteY52" fmla="*/ 1017917 h 1078301"/>
              <a:gd name="connsiteX53" fmla="*/ 1880559 w 2771142"/>
              <a:gd name="connsiteY53" fmla="*/ 1026543 h 1078301"/>
              <a:gd name="connsiteX54" fmla="*/ 1604513 w 2771142"/>
              <a:gd name="connsiteY54" fmla="*/ 1043796 h 1078301"/>
              <a:gd name="connsiteX55" fmla="*/ 1431985 w 2771142"/>
              <a:gd name="connsiteY55" fmla="*/ 1069675 h 1078301"/>
              <a:gd name="connsiteX56" fmla="*/ 1319842 w 2771142"/>
              <a:gd name="connsiteY56" fmla="*/ 1078301 h 1078301"/>
              <a:gd name="connsiteX57" fmla="*/ 785004 w 2771142"/>
              <a:gd name="connsiteY57" fmla="*/ 1069675 h 1078301"/>
              <a:gd name="connsiteX58" fmla="*/ 698740 w 2771142"/>
              <a:gd name="connsiteY58" fmla="*/ 1043796 h 1078301"/>
              <a:gd name="connsiteX59" fmla="*/ 664234 w 2771142"/>
              <a:gd name="connsiteY59" fmla="*/ 1035169 h 1078301"/>
              <a:gd name="connsiteX60" fmla="*/ 603849 w 2771142"/>
              <a:gd name="connsiteY60" fmla="*/ 1017917 h 1078301"/>
              <a:gd name="connsiteX61" fmla="*/ 577970 w 2771142"/>
              <a:gd name="connsiteY61" fmla="*/ 1000664 h 1078301"/>
              <a:gd name="connsiteX62" fmla="*/ 500332 w 2771142"/>
              <a:gd name="connsiteY62" fmla="*/ 992037 h 1078301"/>
              <a:gd name="connsiteX63" fmla="*/ 457200 w 2771142"/>
              <a:gd name="connsiteY63" fmla="*/ 983411 h 1078301"/>
              <a:gd name="connsiteX64" fmla="*/ 405442 w 2771142"/>
              <a:gd name="connsiteY64" fmla="*/ 957532 h 1078301"/>
              <a:gd name="connsiteX65" fmla="*/ 379562 w 2771142"/>
              <a:gd name="connsiteY65" fmla="*/ 940279 h 1078301"/>
              <a:gd name="connsiteX66" fmla="*/ 336430 w 2771142"/>
              <a:gd name="connsiteY66" fmla="*/ 931652 h 1078301"/>
              <a:gd name="connsiteX67" fmla="*/ 293298 w 2771142"/>
              <a:gd name="connsiteY67" fmla="*/ 914400 h 1078301"/>
              <a:gd name="connsiteX68" fmla="*/ 232913 w 2771142"/>
              <a:gd name="connsiteY68" fmla="*/ 897147 h 1078301"/>
              <a:gd name="connsiteX69" fmla="*/ 207034 w 2771142"/>
              <a:gd name="connsiteY69" fmla="*/ 879894 h 1078301"/>
              <a:gd name="connsiteX70" fmla="*/ 138023 w 2771142"/>
              <a:gd name="connsiteY70" fmla="*/ 854015 h 1078301"/>
              <a:gd name="connsiteX71" fmla="*/ 103517 w 2771142"/>
              <a:gd name="connsiteY71" fmla="*/ 836762 h 1078301"/>
              <a:gd name="connsiteX72" fmla="*/ 69012 w 2771142"/>
              <a:gd name="connsiteY72" fmla="*/ 810883 h 1078301"/>
              <a:gd name="connsiteX73" fmla="*/ 17253 w 2771142"/>
              <a:gd name="connsiteY73" fmla="*/ 776377 h 1078301"/>
              <a:gd name="connsiteX74" fmla="*/ 0 w 2771142"/>
              <a:gd name="connsiteY74" fmla="*/ 715992 h 1078301"/>
              <a:gd name="connsiteX75" fmla="*/ 17253 w 2771142"/>
              <a:gd name="connsiteY75" fmla="*/ 508958 h 1078301"/>
              <a:gd name="connsiteX76" fmla="*/ 25879 w 2771142"/>
              <a:gd name="connsiteY76" fmla="*/ 483079 h 1078301"/>
              <a:gd name="connsiteX77" fmla="*/ 34506 w 2771142"/>
              <a:gd name="connsiteY77" fmla="*/ 439947 h 1078301"/>
              <a:gd name="connsiteX78" fmla="*/ 43132 w 2771142"/>
              <a:gd name="connsiteY78" fmla="*/ 379562 h 1078301"/>
              <a:gd name="connsiteX79" fmla="*/ 103517 w 2771142"/>
              <a:gd name="connsiteY79" fmla="*/ 301924 h 1078301"/>
              <a:gd name="connsiteX80" fmla="*/ 129396 w 2771142"/>
              <a:gd name="connsiteY80" fmla="*/ 284671 h 1078301"/>
              <a:gd name="connsiteX81" fmla="*/ 155276 w 2771142"/>
              <a:gd name="connsiteY81" fmla="*/ 276045 h 1078301"/>
              <a:gd name="connsiteX82" fmla="*/ 189781 w 2771142"/>
              <a:gd name="connsiteY82" fmla="*/ 241539 h 107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771142" h="1078301">
                <a:moveTo>
                  <a:pt x="43132" y="526211"/>
                </a:moveTo>
                <a:cubicBezTo>
                  <a:pt x="46008" y="494581"/>
                  <a:pt x="47267" y="462762"/>
                  <a:pt x="51759" y="431320"/>
                </a:cubicBezTo>
                <a:cubicBezTo>
                  <a:pt x="55090" y="408001"/>
                  <a:pt x="94298" y="337320"/>
                  <a:pt x="94891" y="336430"/>
                </a:cubicBezTo>
                <a:cubicBezTo>
                  <a:pt x="100642" y="327803"/>
                  <a:pt x="104813" y="317881"/>
                  <a:pt x="112144" y="310550"/>
                </a:cubicBezTo>
                <a:cubicBezTo>
                  <a:pt x="119475" y="303219"/>
                  <a:pt x="129397" y="299049"/>
                  <a:pt x="138023" y="293298"/>
                </a:cubicBezTo>
                <a:cubicBezTo>
                  <a:pt x="143774" y="284671"/>
                  <a:pt x="150132" y="276420"/>
                  <a:pt x="155276" y="267418"/>
                </a:cubicBezTo>
                <a:cubicBezTo>
                  <a:pt x="161656" y="256253"/>
                  <a:pt x="163436" y="242006"/>
                  <a:pt x="172529" y="232913"/>
                </a:cubicBezTo>
                <a:cubicBezTo>
                  <a:pt x="178959" y="226483"/>
                  <a:pt x="189782" y="227162"/>
                  <a:pt x="198408" y="224286"/>
                </a:cubicBezTo>
                <a:cubicBezTo>
                  <a:pt x="242402" y="158296"/>
                  <a:pt x="182068" y="239523"/>
                  <a:pt x="250166" y="181154"/>
                </a:cubicBezTo>
                <a:cubicBezTo>
                  <a:pt x="261082" y="171797"/>
                  <a:pt x="265300" y="156201"/>
                  <a:pt x="276046" y="146649"/>
                </a:cubicBezTo>
                <a:cubicBezTo>
                  <a:pt x="291544" y="132873"/>
                  <a:pt x="310551" y="123645"/>
                  <a:pt x="327804" y="112143"/>
                </a:cubicBezTo>
                <a:lnTo>
                  <a:pt x="353683" y="94890"/>
                </a:lnTo>
                <a:cubicBezTo>
                  <a:pt x="362309" y="89139"/>
                  <a:pt x="370289" y="82274"/>
                  <a:pt x="379562" y="77637"/>
                </a:cubicBezTo>
                <a:cubicBezTo>
                  <a:pt x="391064" y="71886"/>
                  <a:pt x="402903" y="66764"/>
                  <a:pt x="414068" y="60384"/>
                </a:cubicBezTo>
                <a:cubicBezTo>
                  <a:pt x="423070" y="55240"/>
                  <a:pt x="429757" y="45043"/>
                  <a:pt x="439947" y="43132"/>
                </a:cubicBezTo>
                <a:cubicBezTo>
                  <a:pt x="476797" y="36223"/>
                  <a:pt x="514644" y="36332"/>
                  <a:pt x="552091" y="34505"/>
                </a:cubicBezTo>
                <a:cubicBezTo>
                  <a:pt x="632560" y="30580"/>
                  <a:pt x="713117" y="28754"/>
                  <a:pt x="793630" y="25879"/>
                </a:cubicBezTo>
                <a:cubicBezTo>
                  <a:pt x="828136" y="23003"/>
                  <a:pt x="862712" y="20877"/>
                  <a:pt x="897147" y="17252"/>
                </a:cubicBezTo>
                <a:cubicBezTo>
                  <a:pt x="917368" y="15123"/>
                  <a:pt x="937244" y="9978"/>
                  <a:pt x="957532" y="8626"/>
                </a:cubicBezTo>
                <a:cubicBezTo>
                  <a:pt x="1023584" y="4223"/>
                  <a:pt x="1089804" y="2875"/>
                  <a:pt x="1155940" y="0"/>
                </a:cubicBezTo>
                <a:lnTo>
                  <a:pt x="1639019" y="8626"/>
                </a:lnTo>
                <a:cubicBezTo>
                  <a:pt x="1759022" y="12435"/>
                  <a:pt x="1657479" y="13551"/>
                  <a:pt x="1725283" y="25879"/>
                </a:cubicBezTo>
                <a:cubicBezTo>
                  <a:pt x="1748092" y="30026"/>
                  <a:pt x="1771291" y="31630"/>
                  <a:pt x="1794295" y="34505"/>
                </a:cubicBezTo>
                <a:cubicBezTo>
                  <a:pt x="1872922" y="54163"/>
                  <a:pt x="1777792" y="32149"/>
                  <a:pt x="1915064" y="51758"/>
                </a:cubicBezTo>
                <a:cubicBezTo>
                  <a:pt x="1926801" y="53435"/>
                  <a:pt x="1937944" y="58059"/>
                  <a:pt x="1949570" y="60384"/>
                </a:cubicBezTo>
                <a:cubicBezTo>
                  <a:pt x="1979508" y="66372"/>
                  <a:pt x="2032693" y="73491"/>
                  <a:pt x="2061713" y="77637"/>
                </a:cubicBezTo>
                <a:cubicBezTo>
                  <a:pt x="2128942" y="96846"/>
                  <a:pt x="2131480" y="99330"/>
                  <a:pt x="2208362" y="112143"/>
                </a:cubicBezTo>
                <a:cubicBezTo>
                  <a:pt x="2252037" y="119422"/>
                  <a:pt x="2305016" y="127679"/>
                  <a:pt x="2346385" y="138022"/>
                </a:cubicBezTo>
                <a:cubicBezTo>
                  <a:pt x="2398530" y="151059"/>
                  <a:pt x="2369650" y="142902"/>
                  <a:pt x="2432649" y="163901"/>
                </a:cubicBezTo>
                <a:cubicBezTo>
                  <a:pt x="2441276" y="166777"/>
                  <a:pt x="2450963" y="167484"/>
                  <a:pt x="2458529" y="172528"/>
                </a:cubicBezTo>
                <a:cubicBezTo>
                  <a:pt x="2533972" y="222823"/>
                  <a:pt x="2495625" y="192371"/>
                  <a:pt x="2570672" y="267418"/>
                </a:cubicBezTo>
                <a:cubicBezTo>
                  <a:pt x="2582174" y="278920"/>
                  <a:pt x="2595418" y="288911"/>
                  <a:pt x="2605178" y="301924"/>
                </a:cubicBezTo>
                <a:cubicBezTo>
                  <a:pt x="2639683" y="347932"/>
                  <a:pt x="2619555" y="327804"/>
                  <a:pt x="2665562" y="362309"/>
                </a:cubicBezTo>
                <a:cubicBezTo>
                  <a:pt x="2687248" y="427363"/>
                  <a:pt x="2657993" y="347170"/>
                  <a:pt x="2691442" y="414067"/>
                </a:cubicBezTo>
                <a:cubicBezTo>
                  <a:pt x="2727193" y="485569"/>
                  <a:pt x="2694919" y="430809"/>
                  <a:pt x="2717321" y="483079"/>
                </a:cubicBezTo>
                <a:cubicBezTo>
                  <a:pt x="2722387" y="494899"/>
                  <a:pt x="2729509" y="505764"/>
                  <a:pt x="2734574" y="517584"/>
                </a:cubicBezTo>
                <a:cubicBezTo>
                  <a:pt x="2772652" y="606434"/>
                  <a:pt x="2703234" y="463533"/>
                  <a:pt x="2760453" y="577969"/>
                </a:cubicBezTo>
                <a:cubicBezTo>
                  <a:pt x="2772297" y="637191"/>
                  <a:pt x="2776928" y="639108"/>
                  <a:pt x="2760453" y="715992"/>
                </a:cubicBezTo>
                <a:cubicBezTo>
                  <a:pt x="2758281" y="726129"/>
                  <a:pt x="2751296" y="735394"/>
                  <a:pt x="2743200" y="741871"/>
                </a:cubicBezTo>
                <a:cubicBezTo>
                  <a:pt x="2736100" y="747551"/>
                  <a:pt x="2725947" y="747622"/>
                  <a:pt x="2717321" y="750498"/>
                </a:cubicBezTo>
                <a:cubicBezTo>
                  <a:pt x="2712690" y="753971"/>
                  <a:pt x="2667254" y="789044"/>
                  <a:pt x="2656936" y="793630"/>
                </a:cubicBezTo>
                <a:cubicBezTo>
                  <a:pt x="2640318" y="801016"/>
                  <a:pt x="2605178" y="810883"/>
                  <a:pt x="2605178" y="810883"/>
                </a:cubicBezTo>
                <a:cubicBezTo>
                  <a:pt x="2528540" y="868360"/>
                  <a:pt x="2611541" y="813085"/>
                  <a:pt x="2536166" y="845388"/>
                </a:cubicBezTo>
                <a:cubicBezTo>
                  <a:pt x="2526637" y="849472"/>
                  <a:pt x="2519761" y="858430"/>
                  <a:pt x="2510287" y="862641"/>
                </a:cubicBezTo>
                <a:cubicBezTo>
                  <a:pt x="2473379" y="879045"/>
                  <a:pt x="2459159" y="878481"/>
                  <a:pt x="2424023" y="888520"/>
                </a:cubicBezTo>
                <a:cubicBezTo>
                  <a:pt x="2415280" y="891018"/>
                  <a:pt x="2406917" y="894754"/>
                  <a:pt x="2398144" y="897147"/>
                </a:cubicBezTo>
                <a:cubicBezTo>
                  <a:pt x="2375268" y="903386"/>
                  <a:pt x="2352814" y="913216"/>
                  <a:pt x="2329132" y="914400"/>
                </a:cubicBezTo>
                <a:lnTo>
                  <a:pt x="2156604" y="923026"/>
                </a:lnTo>
                <a:cubicBezTo>
                  <a:pt x="2145102" y="928777"/>
                  <a:pt x="2134038" y="935503"/>
                  <a:pt x="2122098" y="940279"/>
                </a:cubicBezTo>
                <a:cubicBezTo>
                  <a:pt x="2105213" y="947033"/>
                  <a:pt x="2085472" y="947445"/>
                  <a:pt x="2070340" y="957532"/>
                </a:cubicBezTo>
                <a:cubicBezTo>
                  <a:pt x="2041211" y="976951"/>
                  <a:pt x="2039697" y="980526"/>
                  <a:pt x="2001329" y="992037"/>
                </a:cubicBezTo>
                <a:cubicBezTo>
                  <a:pt x="1987285" y="996250"/>
                  <a:pt x="1972342" y="996806"/>
                  <a:pt x="1958196" y="1000664"/>
                </a:cubicBezTo>
                <a:cubicBezTo>
                  <a:pt x="1940651" y="1005449"/>
                  <a:pt x="1923691" y="1012166"/>
                  <a:pt x="1906438" y="1017917"/>
                </a:cubicBezTo>
                <a:cubicBezTo>
                  <a:pt x="1897812" y="1020792"/>
                  <a:pt x="1889596" y="1025539"/>
                  <a:pt x="1880559" y="1026543"/>
                </a:cubicBezTo>
                <a:cubicBezTo>
                  <a:pt x="1737127" y="1042479"/>
                  <a:pt x="1828935" y="1034038"/>
                  <a:pt x="1604513" y="1043796"/>
                </a:cubicBezTo>
                <a:cubicBezTo>
                  <a:pt x="1532393" y="1058219"/>
                  <a:pt x="1535312" y="1058604"/>
                  <a:pt x="1431985" y="1069675"/>
                </a:cubicBezTo>
                <a:cubicBezTo>
                  <a:pt x="1394707" y="1073669"/>
                  <a:pt x="1357223" y="1075426"/>
                  <a:pt x="1319842" y="1078301"/>
                </a:cubicBezTo>
                <a:lnTo>
                  <a:pt x="785004" y="1069675"/>
                </a:lnTo>
                <a:cubicBezTo>
                  <a:pt x="721484" y="1067807"/>
                  <a:pt x="748211" y="1062348"/>
                  <a:pt x="698740" y="1043796"/>
                </a:cubicBezTo>
                <a:cubicBezTo>
                  <a:pt x="687639" y="1039633"/>
                  <a:pt x="675634" y="1038426"/>
                  <a:pt x="664234" y="1035169"/>
                </a:cubicBezTo>
                <a:cubicBezTo>
                  <a:pt x="577644" y="1010429"/>
                  <a:pt x="711669" y="1044871"/>
                  <a:pt x="603849" y="1017917"/>
                </a:cubicBezTo>
                <a:cubicBezTo>
                  <a:pt x="595223" y="1012166"/>
                  <a:pt x="588028" y="1003179"/>
                  <a:pt x="577970" y="1000664"/>
                </a:cubicBezTo>
                <a:cubicBezTo>
                  <a:pt x="552709" y="994349"/>
                  <a:pt x="526109" y="995719"/>
                  <a:pt x="500332" y="992037"/>
                </a:cubicBezTo>
                <a:cubicBezTo>
                  <a:pt x="485817" y="989963"/>
                  <a:pt x="471577" y="986286"/>
                  <a:pt x="457200" y="983411"/>
                </a:cubicBezTo>
                <a:cubicBezTo>
                  <a:pt x="383039" y="933969"/>
                  <a:pt x="476867" y="993244"/>
                  <a:pt x="405442" y="957532"/>
                </a:cubicBezTo>
                <a:cubicBezTo>
                  <a:pt x="396169" y="952895"/>
                  <a:pt x="389270" y="943919"/>
                  <a:pt x="379562" y="940279"/>
                </a:cubicBezTo>
                <a:cubicBezTo>
                  <a:pt x="365833" y="935131"/>
                  <a:pt x="350474" y="935865"/>
                  <a:pt x="336430" y="931652"/>
                </a:cubicBezTo>
                <a:cubicBezTo>
                  <a:pt x="321598" y="927203"/>
                  <a:pt x="307797" y="919837"/>
                  <a:pt x="293298" y="914400"/>
                </a:cubicBezTo>
                <a:cubicBezTo>
                  <a:pt x="268538" y="905115"/>
                  <a:pt x="260117" y="903948"/>
                  <a:pt x="232913" y="897147"/>
                </a:cubicBezTo>
                <a:cubicBezTo>
                  <a:pt x="224287" y="891396"/>
                  <a:pt x="216307" y="884531"/>
                  <a:pt x="207034" y="879894"/>
                </a:cubicBezTo>
                <a:cubicBezTo>
                  <a:pt x="135544" y="844148"/>
                  <a:pt x="190287" y="876414"/>
                  <a:pt x="138023" y="854015"/>
                </a:cubicBezTo>
                <a:cubicBezTo>
                  <a:pt x="126203" y="848949"/>
                  <a:pt x="114422" y="843578"/>
                  <a:pt x="103517" y="836762"/>
                </a:cubicBezTo>
                <a:cubicBezTo>
                  <a:pt x="91325" y="829142"/>
                  <a:pt x="80790" y="819128"/>
                  <a:pt x="69012" y="810883"/>
                </a:cubicBezTo>
                <a:cubicBezTo>
                  <a:pt x="52025" y="798992"/>
                  <a:pt x="17253" y="776377"/>
                  <a:pt x="17253" y="776377"/>
                </a:cubicBezTo>
                <a:cubicBezTo>
                  <a:pt x="13186" y="764175"/>
                  <a:pt x="0" y="726821"/>
                  <a:pt x="0" y="715992"/>
                </a:cubicBezTo>
                <a:cubicBezTo>
                  <a:pt x="0" y="647265"/>
                  <a:pt x="417" y="576307"/>
                  <a:pt x="17253" y="508958"/>
                </a:cubicBezTo>
                <a:cubicBezTo>
                  <a:pt x="19458" y="500137"/>
                  <a:pt x="23674" y="491900"/>
                  <a:pt x="25879" y="483079"/>
                </a:cubicBezTo>
                <a:cubicBezTo>
                  <a:pt x="29435" y="468855"/>
                  <a:pt x="32096" y="454410"/>
                  <a:pt x="34506" y="439947"/>
                </a:cubicBezTo>
                <a:cubicBezTo>
                  <a:pt x="37849" y="419891"/>
                  <a:pt x="35833" y="398539"/>
                  <a:pt x="43132" y="379562"/>
                </a:cubicBezTo>
                <a:cubicBezTo>
                  <a:pt x="52206" y="355969"/>
                  <a:pt x="81920" y="319922"/>
                  <a:pt x="103517" y="301924"/>
                </a:cubicBezTo>
                <a:cubicBezTo>
                  <a:pt x="111482" y="295287"/>
                  <a:pt x="120123" y="289307"/>
                  <a:pt x="129396" y="284671"/>
                </a:cubicBezTo>
                <a:cubicBezTo>
                  <a:pt x="137529" y="280604"/>
                  <a:pt x="146649" y="278920"/>
                  <a:pt x="155276" y="276045"/>
                </a:cubicBezTo>
                <a:cubicBezTo>
                  <a:pt x="186505" y="255225"/>
                  <a:pt x="176519" y="268065"/>
                  <a:pt x="189781" y="24153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055079" y="2104845"/>
            <a:ext cx="1254281" cy="1348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043373" y="5447172"/>
            <a:ext cx="283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動態改變顏色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11723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111</Words>
  <Application>Microsoft Office PowerPoint</Application>
  <PresentationFormat>寬螢幕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標楷體</vt:lpstr>
      <vt:lpstr>Arial</vt:lpstr>
      <vt:lpstr>Century Gothic</vt:lpstr>
      <vt:lpstr>Times New Roman</vt:lpstr>
      <vt:lpstr>Wingdings 3</vt:lpstr>
      <vt:lpstr>絲縷</vt:lpstr>
      <vt:lpstr>網頁設計課程 --- 期中專題 Web Design Course --- Midterm Project</vt:lpstr>
      <vt:lpstr>規劃</vt:lpstr>
      <vt:lpstr>PowerPoint 簡報</vt:lpstr>
      <vt:lpstr>設計</vt:lpstr>
      <vt:lpstr>Main Page</vt:lpstr>
      <vt:lpstr>Inside Page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yi-xuan tsai</dc:creator>
  <cp:lastModifiedBy>陳志芳</cp:lastModifiedBy>
  <cp:revision>13</cp:revision>
  <dcterms:created xsi:type="dcterms:W3CDTF">2017-04-25T12:09:31Z</dcterms:created>
  <dcterms:modified xsi:type="dcterms:W3CDTF">2017-04-25T14:22:37Z</dcterms:modified>
</cp:coreProperties>
</file>