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2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9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2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6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60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46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9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84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9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3E589C-4BDF-4745-9403-1B9919FC443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0655" y="3586594"/>
            <a:ext cx="578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Refer to 10 Usability Heuristics for User Interface Design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937470" y="2068266"/>
            <a:ext cx="4625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Week 12 Homework part1</a:t>
            </a:r>
            <a:endParaRPr 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133037" y="3003805"/>
            <a:ext cx="4430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The methods of improving our website</a:t>
            </a:r>
            <a:endParaRPr 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2981207" y="4138605"/>
            <a:ext cx="21291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Group1: </a:t>
            </a:r>
          </a:p>
          <a:p>
            <a:r>
              <a:rPr lang="en-US" b="1" dirty="0" smtClean="0"/>
              <a:t>    104590024 </a:t>
            </a:r>
            <a:r>
              <a:rPr lang="zh-TW" altLang="en-US" b="1" dirty="0" smtClean="0"/>
              <a:t>蔡一玄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smtClean="0"/>
              <a:t>104590027</a:t>
            </a:r>
            <a:r>
              <a:rPr lang="zh-TW" altLang="en-US" b="1" smtClean="0"/>
              <a:t> 陳志芳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3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23375" y="2968290"/>
            <a:ext cx="99587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Match between system and the real world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31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t="12655" r="3548" b="29295"/>
          <a:stretch/>
        </p:blipFill>
        <p:spPr>
          <a:xfrm>
            <a:off x="1017917" y="810070"/>
            <a:ext cx="4019909" cy="24930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12655" b="29295"/>
          <a:stretch/>
        </p:blipFill>
        <p:spPr>
          <a:xfrm>
            <a:off x="1017917" y="3602965"/>
            <a:ext cx="4024040" cy="24930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47" y="4256176"/>
            <a:ext cx="264160" cy="2641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9" y="4769158"/>
            <a:ext cx="264160" cy="2641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53" y="5300498"/>
            <a:ext cx="264160" cy="2641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5771457"/>
            <a:ext cx="264160" cy="2641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33" y="3754120"/>
            <a:ext cx="264160" cy="26416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021427" y="1276709"/>
            <a:ext cx="4623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目前版本項目符號較為單調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相較於背景的鍵盤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此處並無與資訊工程有相關之處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21427" y="3695114"/>
            <a:ext cx="4623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將項目符號改為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IC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圖示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如此一來就跟本科系內容有相關了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97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55029" y="2933785"/>
            <a:ext cx="61889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Recognition rather than recall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76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573517" y="1285335"/>
            <a:ext cx="4623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目前的頁面包含三大類主題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其中有些主題中又含有分支內容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因此使用者比較不容易知道自己是瀏覽哪個類別的內容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73517" y="3703740"/>
            <a:ext cx="4623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增加麵包屑巡覽功能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讓使用者更方便確認自己瀏覽的網頁位於該網站的哪個分支內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r="7814"/>
          <a:stretch/>
        </p:blipFill>
        <p:spPr>
          <a:xfrm>
            <a:off x="759125" y="1285335"/>
            <a:ext cx="5562096" cy="18201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6" y="3828133"/>
            <a:ext cx="5526685" cy="19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20524" y="3097687"/>
            <a:ext cx="6516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Flexibility and efficiency of use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43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573516" y="1694469"/>
            <a:ext cx="4623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無搜尋功能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使用者不容易找到自己想要的內容或資訊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73517" y="3703740"/>
            <a:ext cx="4623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新增搜尋功能於標題右方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7" y="2316091"/>
            <a:ext cx="5280817" cy="22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181</Words>
  <Application>Microsoft Office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Garamond</vt:lpstr>
      <vt:lpstr>Wingdings</vt:lpstr>
      <vt:lpstr>有機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yi-xuan tsai</dc:creator>
  <cp:lastModifiedBy>yi-xuan tsai</cp:lastModifiedBy>
  <cp:revision>8</cp:revision>
  <dcterms:created xsi:type="dcterms:W3CDTF">2017-05-15T13:09:12Z</dcterms:created>
  <dcterms:modified xsi:type="dcterms:W3CDTF">2017-05-21T15:53:32Z</dcterms:modified>
</cp:coreProperties>
</file>