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21990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95815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C91D6D-4E27-4BDE-A3A6-61E5BA3A987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797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428632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C91D6D-4E27-4BDE-A3A6-61E5BA3A987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878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479726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1059691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6627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340469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3B5EE83-D050-4435-97CA-1E6C84EF382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358932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29064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3B5EE83-D050-4435-97CA-1E6C84EF3820}"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163345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3B5EE83-D050-4435-97CA-1E6C84EF382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44379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5EE83-D050-4435-97CA-1E6C84EF3820}"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323790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297221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3B5EE83-D050-4435-97CA-1E6C84EF382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C91D6D-4E27-4BDE-A3A6-61E5BA3A9876}" type="slidenum">
              <a:rPr lang="en-US" smtClean="0"/>
              <a:t>‹#›</a:t>
            </a:fld>
            <a:endParaRPr lang="en-US"/>
          </a:p>
        </p:txBody>
      </p:sp>
    </p:spTree>
    <p:extLst>
      <p:ext uri="{BB962C8B-B14F-4D97-AF65-F5344CB8AC3E}">
        <p14:creationId xmlns:p14="http://schemas.microsoft.com/office/powerpoint/2010/main" val="403671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B5EE83-D050-4435-97CA-1E6C84EF3820}" type="datetimeFigureOut">
              <a:rPr lang="en-US" smtClean="0"/>
              <a:t>5/17/2017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C91D6D-4E27-4BDE-A3A6-61E5BA3A9876}" type="slidenum">
              <a:rPr lang="en-US" smtClean="0"/>
              <a:t>‹#›</a:t>
            </a:fld>
            <a:endParaRPr lang="en-US"/>
          </a:p>
        </p:txBody>
      </p:sp>
    </p:spTree>
    <p:extLst>
      <p:ext uri="{BB962C8B-B14F-4D97-AF65-F5344CB8AC3E}">
        <p14:creationId xmlns:p14="http://schemas.microsoft.com/office/powerpoint/2010/main" val="3408128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394340" y="1138535"/>
            <a:ext cx="7917680" cy="1261884"/>
          </a:xfrm>
          <a:prstGeom prst="rect">
            <a:avLst/>
          </a:prstGeom>
          <a:noFill/>
        </p:spPr>
        <p:txBody>
          <a:bodyPr wrap="none" lIns="91440" tIns="45720" rIns="91440" bIns="45720">
            <a:spAutoFit/>
          </a:bodyPr>
          <a:lstStyle/>
          <a:p>
            <a:pPr algn="ctr"/>
            <a:r>
              <a:rPr lang="en-US" altLang="zh-TW" sz="4000" b="0" cap="none" spc="0" dirty="0" smtClean="0">
                <a:ln w="0"/>
                <a:solidFill>
                  <a:schemeClr val="tx1"/>
                </a:solidFill>
                <a:effectLst>
                  <a:outerShdw blurRad="38100" dist="19050" dir="2700000" algn="tl" rotWithShape="0">
                    <a:schemeClr val="dk1">
                      <a:alpha val="40000"/>
                    </a:schemeClr>
                  </a:outerShdw>
                </a:effectLst>
                <a:latin typeface="+mj-ea"/>
                <a:ea typeface="+mj-ea"/>
              </a:rPr>
              <a:t>Web Course Design Assignment</a:t>
            </a:r>
          </a:p>
          <a:p>
            <a:pPr algn="ctr"/>
            <a:r>
              <a:rPr lang="en-US" altLang="zh-TW" sz="2800" dirty="0" smtClean="0">
                <a:ln w="0"/>
                <a:solidFill>
                  <a:schemeClr val="accent2">
                    <a:lumMod val="75000"/>
                  </a:schemeClr>
                </a:solidFill>
                <a:effectLst>
                  <a:outerShdw blurRad="38100" dist="19050" dir="2700000" algn="tl" rotWithShape="0">
                    <a:schemeClr val="dk1">
                      <a:alpha val="40000"/>
                    </a:schemeClr>
                  </a:outerShdw>
                </a:effectLst>
                <a:latin typeface="+mj-ea"/>
                <a:ea typeface="+mj-ea"/>
              </a:rPr>
              <a:t>~RWD</a:t>
            </a:r>
            <a:r>
              <a:rPr lang="en-US" altLang="zh-TW" sz="3600" dirty="0" smtClean="0">
                <a:ln w="0"/>
                <a:solidFill>
                  <a:schemeClr val="accent2">
                    <a:lumMod val="75000"/>
                  </a:schemeClr>
                </a:solidFill>
                <a:effectLst>
                  <a:outerShdw blurRad="38100" dist="19050" dir="2700000" algn="tl" rotWithShape="0">
                    <a:schemeClr val="dk1">
                      <a:alpha val="40000"/>
                    </a:schemeClr>
                  </a:outerShdw>
                </a:effectLst>
                <a:latin typeface="+mj-ea"/>
                <a:ea typeface="+mj-ea"/>
              </a:rPr>
              <a:t> </a:t>
            </a:r>
            <a:r>
              <a:rPr lang="en-US" altLang="zh-TW" sz="2800" dirty="0" smtClean="0">
                <a:ln w="0"/>
                <a:solidFill>
                  <a:schemeClr val="accent2">
                    <a:lumMod val="75000"/>
                  </a:schemeClr>
                </a:solidFill>
                <a:effectLst>
                  <a:outerShdw blurRad="38100" dist="19050" dir="2700000" algn="tl" rotWithShape="0">
                    <a:schemeClr val="dk1">
                      <a:alpha val="40000"/>
                    </a:schemeClr>
                  </a:outerShdw>
                </a:effectLst>
                <a:latin typeface="+mj-ea"/>
                <a:ea typeface="+mj-ea"/>
              </a:rPr>
              <a:t>Version~</a:t>
            </a:r>
            <a:endParaRPr lang="en-US" altLang="zh-TW" sz="2800" dirty="0">
              <a:ln w="0"/>
              <a:solidFill>
                <a:schemeClr val="accent2">
                  <a:lumMod val="75000"/>
                </a:schemeClr>
              </a:solidFill>
              <a:effectLst>
                <a:outerShdw blurRad="38100" dist="19050" dir="2700000" algn="tl" rotWithShape="0">
                  <a:schemeClr val="dk1">
                    <a:alpha val="40000"/>
                  </a:schemeClr>
                </a:outerShdw>
              </a:effectLst>
              <a:latin typeface="+mj-ea"/>
              <a:ea typeface="+mj-ea"/>
            </a:endParaRPr>
          </a:p>
        </p:txBody>
      </p:sp>
      <p:sp>
        <p:nvSpPr>
          <p:cNvPr id="22" name="矩形 21"/>
          <p:cNvSpPr/>
          <p:nvPr/>
        </p:nvSpPr>
        <p:spPr>
          <a:xfrm>
            <a:off x="1895768" y="4500860"/>
            <a:ext cx="4673075" cy="954107"/>
          </a:xfrm>
          <a:prstGeom prst="rect">
            <a:avLst/>
          </a:prstGeom>
          <a:noFill/>
        </p:spPr>
        <p:txBody>
          <a:bodyPr wrap="none" lIns="91440" tIns="45720" rIns="91440" bIns="45720">
            <a:spAutoFit/>
          </a:bodyPr>
          <a:lstStyle/>
          <a:p>
            <a:pPr algn="ctr"/>
            <a:r>
              <a:rPr lang="zh-TW" altLang="en-US" sz="2800" dirty="0" smtClean="0">
                <a:ln w="0"/>
                <a:solidFill>
                  <a:schemeClr val="tx2">
                    <a:lumMod val="50000"/>
                  </a:schemeClr>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資工二  </a:t>
            </a:r>
            <a:r>
              <a:rPr lang="en-US" altLang="zh-TW" sz="2800" dirty="0" smtClean="0">
                <a:ln w="0"/>
                <a:solidFill>
                  <a:schemeClr val="tx2">
                    <a:lumMod val="50000"/>
                  </a:schemeClr>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104590024 </a:t>
            </a:r>
            <a:r>
              <a:rPr lang="zh-TW" altLang="en-US" sz="2800" dirty="0" smtClean="0">
                <a:ln w="0"/>
                <a:solidFill>
                  <a:schemeClr val="tx2">
                    <a:lumMod val="50000"/>
                  </a:schemeClr>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蔡一玄</a:t>
            </a:r>
            <a:endParaRPr lang="en-US" altLang="zh-TW" sz="2800" dirty="0" smtClean="0">
              <a:ln w="0"/>
              <a:solidFill>
                <a:schemeClr val="tx2">
                  <a:lumMod val="50000"/>
                </a:schemeClr>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pPr algn="ctr"/>
            <a:r>
              <a:rPr lang="en-US" altLang="zh-TW" sz="2800" dirty="0" smtClean="0">
                <a:ln w="0"/>
                <a:solidFill>
                  <a:schemeClr val="accent2">
                    <a:lumMod val="75000"/>
                  </a:schemeClr>
                </a:solidFill>
                <a:effectLst>
                  <a:outerShdw blurRad="38100" dist="19050" dir="2700000" algn="tl" rotWithShape="0">
                    <a:schemeClr val="dk1">
                      <a:alpha val="40000"/>
                    </a:schemeClr>
                  </a:outerShdw>
                </a:effectLst>
                <a:latin typeface="+mj-ea"/>
                <a:ea typeface="+mj-ea"/>
              </a:rPr>
              <a:t> </a:t>
            </a:r>
            <a:endParaRPr lang="en-US" altLang="zh-TW" sz="2800" dirty="0">
              <a:ln w="0"/>
              <a:solidFill>
                <a:schemeClr val="tx2">
                  <a:lumMod val="50000"/>
                </a:schemeClr>
              </a:solidFill>
              <a:effectLst>
                <a:outerShdw blurRad="38100" dist="19050" dir="2700000" algn="tl" rotWithShape="0">
                  <a:schemeClr val="dk1">
                    <a:alpha val="40000"/>
                  </a:schemeClr>
                </a:outerShdw>
              </a:effectLst>
              <a:latin typeface="+mj-ea"/>
              <a:ea typeface="+mj-ea"/>
            </a:endParaRPr>
          </a:p>
        </p:txBody>
      </p:sp>
    </p:spTree>
    <p:extLst>
      <p:ext uri="{BB962C8B-B14F-4D97-AF65-F5344CB8AC3E}">
        <p14:creationId xmlns:p14="http://schemas.microsoft.com/office/powerpoint/2010/main" val="4194677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29935" y="538460"/>
            <a:ext cx="3502882" cy="830997"/>
          </a:xfrm>
          <a:prstGeom prst="rect">
            <a:avLst/>
          </a:prstGeom>
          <a:noFill/>
        </p:spPr>
        <p:txBody>
          <a:bodyPr wrap="none" lIns="91440" tIns="45720" rIns="91440" bIns="45720">
            <a:spAutoFit/>
          </a:bodyPr>
          <a:lstStyle/>
          <a:p>
            <a:pPr algn="ctr"/>
            <a:r>
              <a:rPr lang="en-US" altLang="zh-TW" sz="4800" b="0" cap="none" spc="0" dirty="0" smtClean="0">
                <a:ln w="0"/>
                <a:solidFill>
                  <a:schemeClr val="tx1"/>
                </a:solidFill>
                <a:effectLst>
                  <a:outerShdw blurRad="38100" dist="19050" dir="2700000" algn="tl" rotWithShape="0">
                    <a:schemeClr val="dk1">
                      <a:alpha val="40000"/>
                    </a:schemeClr>
                  </a:outerShdw>
                </a:effectLst>
              </a:rPr>
              <a:t>Middle Size</a:t>
            </a:r>
            <a:endParaRPr lang="zh-TW"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1114425" y="1690985"/>
            <a:ext cx="2124076" cy="523220"/>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v"/>
            </a:pPr>
            <a:r>
              <a:rPr lang="zh-TW" altLang="en-US" sz="2800"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設計理念</a:t>
            </a:r>
            <a:r>
              <a:rPr lang="en-US" altLang="zh-TW" sz="2800"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p>
        </p:txBody>
      </p:sp>
      <p:sp>
        <p:nvSpPr>
          <p:cNvPr id="8" name="矩形 7"/>
          <p:cNvSpPr/>
          <p:nvPr/>
        </p:nvSpPr>
        <p:spPr>
          <a:xfrm>
            <a:off x="1394162" y="2360592"/>
            <a:ext cx="5724644" cy="1200329"/>
          </a:xfrm>
          <a:prstGeom prst="rect">
            <a:avLst/>
          </a:prstGeom>
        </p:spPr>
        <p:txBody>
          <a:bodyPr wrap="none">
            <a:spAutoFit/>
          </a:bodyPr>
          <a:lstStyle/>
          <a:p>
            <a:r>
              <a:rPr lang="zh-TW" altLang="en-US"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導覽列按鈕的部分由原本的</a:t>
            </a:r>
            <a:r>
              <a:rPr lang="en-US" altLang="zh-TW"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V</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型</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排列</a:t>
            </a:r>
            <a:r>
              <a:rPr lang="zh-TW" altLang="en-US"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改為</a:t>
            </a:r>
            <a:r>
              <a:rPr lang="en-US" altLang="zh-TW"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M</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型</a:t>
            </a:r>
            <a:r>
              <a:rPr lang="zh-TW" altLang="en-US"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排列</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endParaRPr lang="en-US" altLang="zh-TW"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因為整體的空間</a:t>
            </a:r>
            <a:r>
              <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螢幕</a:t>
            </a:r>
            <a:r>
              <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變比較小了，</a:t>
            </a:r>
            <a:r>
              <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V</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型排列會讓別人</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有一種向外延伸、較寬廣的感覺，若使用</a:t>
            </a:r>
            <a:r>
              <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M</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型排列整體</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感覺更加密集。</a:t>
            </a:r>
            <a:endParaRPr lang="en-US" dirty="0"/>
          </a:p>
        </p:txBody>
      </p:sp>
      <p:sp>
        <p:nvSpPr>
          <p:cNvPr id="9" name="橢圓 8"/>
          <p:cNvSpPr/>
          <p:nvPr/>
        </p:nvSpPr>
        <p:spPr>
          <a:xfrm>
            <a:off x="150347" y="4743792"/>
            <a:ext cx="46672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橢圓 9"/>
          <p:cNvSpPr/>
          <p:nvPr/>
        </p:nvSpPr>
        <p:spPr>
          <a:xfrm>
            <a:off x="2502653" y="5294126"/>
            <a:ext cx="46672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橢圓 11"/>
          <p:cNvSpPr/>
          <p:nvPr/>
        </p:nvSpPr>
        <p:spPr>
          <a:xfrm>
            <a:off x="895388" y="5322306"/>
            <a:ext cx="46672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橢圓 12"/>
          <p:cNvSpPr/>
          <p:nvPr/>
        </p:nvSpPr>
        <p:spPr>
          <a:xfrm>
            <a:off x="1769132" y="5936213"/>
            <a:ext cx="46672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橢圓 23"/>
          <p:cNvSpPr/>
          <p:nvPr/>
        </p:nvSpPr>
        <p:spPr>
          <a:xfrm>
            <a:off x="3149121" y="4730716"/>
            <a:ext cx="46672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p:cNvSpPr/>
          <p:nvPr/>
        </p:nvSpPr>
        <p:spPr>
          <a:xfrm>
            <a:off x="4707414" y="4842505"/>
            <a:ext cx="466725" cy="46672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橢圓 25"/>
          <p:cNvSpPr/>
          <p:nvPr/>
        </p:nvSpPr>
        <p:spPr>
          <a:xfrm>
            <a:off x="5834167" y="4855581"/>
            <a:ext cx="466725" cy="46672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橢圓 26"/>
          <p:cNvSpPr/>
          <p:nvPr/>
        </p:nvSpPr>
        <p:spPr>
          <a:xfrm>
            <a:off x="5220166" y="5504729"/>
            <a:ext cx="466725" cy="46672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橢圓 27"/>
          <p:cNvSpPr/>
          <p:nvPr/>
        </p:nvSpPr>
        <p:spPr>
          <a:xfrm>
            <a:off x="6464894" y="5742779"/>
            <a:ext cx="466725" cy="46672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橢圓 28"/>
          <p:cNvSpPr/>
          <p:nvPr/>
        </p:nvSpPr>
        <p:spPr>
          <a:xfrm>
            <a:off x="3900794" y="5738092"/>
            <a:ext cx="466725" cy="46672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線單箭頭接點 39"/>
          <p:cNvCxnSpPr/>
          <p:nvPr/>
        </p:nvCxnSpPr>
        <p:spPr>
          <a:xfrm flipV="1">
            <a:off x="2393483" y="5142006"/>
            <a:ext cx="1472030" cy="119945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57532" y="5210517"/>
            <a:ext cx="1611936" cy="106242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3554720" y="4632161"/>
            <a:ext cx="1358674" cy="138029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flipV="1">
            <a:off x="6201574" y="4608532"/>
            <a:ext cx="990055" cy="145786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圖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327" y="0"/>
            <a:ext cx="4833690" cy="6858000"/>
          </a:xfrm>
          <a:prstGeom prst="rect">
            <a:avLst/>
          </a:prstGeom>
        </p:spPr>
      </p:pic>
    </p:spTree>
    <p:extLst>
      <p:ext uri="{BB962C8B-B14F-4D97-AF65-F5344CB8AC3E}">
        <p14:creationId xmlns:p14="http://schemas.microsoft.com/office/powerpoint/2010/main" val="362576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9861" y="547985"/>
            <a:ext cx="2996333" cy="830997"/>
          </a:xfrm>
          <a:prstGeom prst="rect">
            <a:avLst/>
          </a:prstGeom>
          <a:noFill/>
        </p:spPr>
        <p:txBody>
          <a:bodyPr wrap="none" lIns="91440" tIns="45720" rIns="91440" bIns="45720">
            <a:spAutoFit/>
          </a:bodyPr>
          <a:lstStyle/>
          <a:p>
            <a:pPr algn="ctr"/>
            <a:r>
              <a:rPr lang="en-US" altLang="zh-TW" sz="4800" b="0" cap="none" spc="0" dirty="0" smtClean="0">
                <a:ln w="0"/>
                <a:solidFill>
                  <a:schemeClr val="tx1"/>
                </a:solidFill>
                <a:effectLst>
                  <a:outerShdw blurRad="38100" dist="19050" dir="2700000" algn="tl" rotWithShape="0">
                    <a:schemeClr val="dk1">
                      <a:alpha val="40000"/>
                    </a:schemeClr>
                  </a:outerShdw>
                </a:effectLst>
              </a:rPr>
              <a:t>Small Size</a:t>
            </a:r>
            <a:endParaRPr lang="zh-TW" alt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761" y="476250"/>
            <a:ext cx="3033979" cy="6019800"/>
          </a:xfrm>
          <a:prstGeom prst="rect">
            <a:avLst/>
          </a:prstGeom>
        </p:spPr>
      </p:pic>
      <p:sp>
        <p:nvSpPr>
          <p:cNvPr id="8" name="矩形 7"/>
          <p:cNvSpPr/>
          <p:nvPr/>
        </p:nvSpPr>
        <p:spPr>
          <a:xfrm>
            <a:off x="1304925" y="1652885"/>
            <a:ext cx="2124076" cy="523220"/>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v"/>
            </a:pPr>
            <a:r>
              <a:rPr lang="zh-TW" altLang="en-US" sz="2800"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設計理念</a:t>
            </a:r>
            <a:r>
              <a:rPr lang="en-US" altLang="zh-TW" sz="2800" b="0" cap="none" spc="0" dirty="0" smtClean="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p>
        </p:txBody>
      </p:sp>
      <p:sp>
        <p:nvSpPr>
          <p:cNvPr id="9" name="矩形 8"/>
          <p:cNvSpPr/>
          <p:nvPr/>
        </p:nvSpPr>
        <p:spPr>
          <a:xfrm>
            <a:off x="1419458" y="2360592"/>
            <a:ext cx="7571303" cy="1754326"/>
          </a:xfrm>
          <a:prstGeom prst="rect">
            <a:avLst/>
          </a:prstGeom>
        </p:spPr>
        <p:txBody>
          <a:bodyPr wrap="none">
            <a:spAutoFit/>
          </a:bodyPr>
          <a:lstStyle/>
          <a:p>
            <a:r>
              <a:rPr 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將原本導覽列的按鈕都放置於漢堡選單內，由於背景是採用全版圖片</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，因此導覽列的背景顏色稍微做點透明的效果比較不會使背景的圖片受到</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遮蔽。另外，由於手機的螢幕很小，網站介紹若原封不動直接顯示</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字的</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數量稍嫌多</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因此將網站介紹移除</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改為簡短的小標題</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a:t>
            </a: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下方四個按鈕的部分改為較規矩的排列方式</a:t>
            </a:r>
            <a:r>
              <a:rPr lang="zh-TW" altLang="en-US"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a:t>
            </a:r>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因為在手機上</a:t>
            </a:r>
            <a:endParaRPr lang="en-US" altLang="zh-TW"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a:p>
            <a:r>
              <a:rPr lang="zh-TW" altLang="en-US" dirty="0" smtClean="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比較不容易感覺到方向性的部分，做出來的效果也會略差一些。</a:t>
            </a:r>
            <a:endParaRPr lang="en-US" dirty="0"/>
          </a:p>
        </p:txBody>
      </p:sp>
    </p:spTree>
    <p:extLst>
      <p:ext uri="{BB962C8B-B14F-4D97-AF65-F5344CB8AC3E}">
        <p14:creationId xmlns:p14="http://schemas.microsoft.com/office/powerpoint/2010/main" val="4215403701"/>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199</Words>
  <Application>Microsoft Office PowerPoint</Application>
  <PresentationFormat>寬螢幕</PresentationFormat>
  <Paragraphs>18</Paragraphs>
  <Slides>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vt:i4>
      </vt:variant>
    </vt:vector>
  </HeadingPairs>
  <TitlesOfParts>
    <vt:vector size="10" baseType="lpstr">
      <vt:lpstr>微軟正黑體</vt:lpstr>
      <vt:lpstr>標楷體</vt:lpstr>
      <vt:lpstr>Arial</vt:lpstr>
      <vt:lpstr>Century Gothic</vt:lpstr>
      <vt:lpstr>Wingdings</vt:lpstr>
      <vt:lpstr>Wingdings 3</vt:lpstr>
      <vt:lpstr>絲縷</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yi-xuan tsai</dc:creator>
  <cp:lastModifiedBy>yi-xuan tsai</cp:lastModifiedBy>
  <cp:revision>11</cp:revision>
  <dcterms:created xsi:type="dcterms:W3CDTF">2017-05-17T11:56:33Z</dcterms:created>
  <dcterms:modified xsi:type="dcterms:W3CDTF">2017-05-17T14:11:10Z</dcterms:modified>
</cp:coreProperties>
</file>