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320AC-B740-4EB3-A26D-4681B4F1837F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20C6E-67A0-4C47-B909-63556E0F9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3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1F975-676B-44ED-8EAF-5ADAD246B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FD3478-7D1F-45A9-A080-BC344536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086C8-C476-426F-871D-AE3100D4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06822-E1A3-49B2-9C26-A0E50C7F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FD03C-A682-4A37-8025-73934F39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8AAF9-FF46-4908-801F-FB11A76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907B6-BD5A-4602-9487-D0DAD840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DE74B-2D21-4BC5-8CB5-64EFCDA3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4E831-793E-4D89-878A-695C965A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52496-7BB9-4F30-949D-33A05D9D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B73CA3-6571-4E64-8A61-F63670A2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5D86E-FBE6-47FC-90FB-AE6D1D583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081C-9F37-455D-97BC-B7B3F436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A8907-8C2A-45FF-B175-0959788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AD6FE-0A66-49BE-B422-919F0791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4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26170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E020-930B-412D-9EC2-A27D612E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154E1-013E-4445-8254-E961C32B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B38FD-E2ED-4D46-B990-66FCBF1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0F004-B817-4205-A96B-70750C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91123-0562-41F3-AC20-1FC45244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0A55-20C0-4025-8344-328E5B0F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6D2923-E3F6-4EBB-A0BC-9240D075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173F5-B3C3-4D85-B1E3-96F34A61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A5FCD-D77F-4D62-A1D2-048A86FB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2389D-12DE-48BD-9569-BFCD5B0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B78F5-2AE1-4CF0-89CE-4572DCDC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F1988-A88B-41E7-81A8-291B848F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439696-6B7E-4D73-BC18-4BE21582E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14150-DF73-48BF-9DE9-EC32FC0F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2555C-3170-41C1-9898-2ED4E913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DD26F-80F3-4B24-A3DA-83B4AF8E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1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D612-37EF-438A-A371-215959FB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4E5B6-BA90-4766-ADF5-33287136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F8563-7F50-4EFC-A1DC-AC2C16348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7FA81-66CA-4AE3-908B-585BF7A11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576B8-666B-46AA-9952-8713998B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89FC2-0C95-4D34-B00E-98CE1537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EC4781-A658-4DB1-9E04-EA240B6B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FC7E7D-B0B9-422F-92DA-2EE947C2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9B4D3-91A6-4F1F-A3CC-DB4B13AA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1130C-F96C-4389-859B-70B2F26F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E88F8A-A468-4CE8-BF19-7A8C05B6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01E17-7D07-4409-9917-AC86E31A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4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E69DFF-CAEF-4C3B-883C-4A8CF25F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E0016-93F6-45A2-BCBD-95F60FC0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20644-1B48-48A4-B84B-62BA34AC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0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7D3FC-CD04-4F06-8C85-08B95B85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EFFE6-9CFA-4416-BA7A-233F480E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2D059-D877-49E5-BFA3-7295BFFA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8FF7D-5E66-4138-B7FA-4A38F9CE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C6CB9-0354-4450-97E8-B6118E48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4653F-4CEF-4359-BF65-5A998B87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611D5-E5D6-4FD2-8FCC-202B3F01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39508B-7D0B-48DB-8B16-F83BAF5DC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DD2BD-AB9C-4532-875C-B79D91B8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5E853-55C4-4921-8666-A499902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4C56A1-8CB2-48A2-8659-38D54EBA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6E6B5-ABAC-49A5-A5F2-15306845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0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53F1A1-47E1-4D03-B271-05964409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1C9AD-DBD7-4146-B97B-25CDE6950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3228F-25F3-441C-8C86-7CF59089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42D6-06E8-4B7E-B4A8-5DA8B58BAD32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16E83-19C9-4342-BC63-E2C5D6DD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ED35C-D8EA-4932-866E-0EA9FC8C2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4DC1-9AD3-4787-AFAA-CC90475FD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signer简1" descr="C:/Users/0/AppData/Local/Temp/picturecompress_20211116000814/output_1.pngoutput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3" name="Designer简2"/>
          <p:cNvGrpSpPr/>
          <p:nvPr/>
        </p:nvGrpSpPr>
        <p:grpSpPr>
          <a:xfrm>
            <a:off x="2630679" y="1809678"/>
            <a:ext cx="7108157" cy="1936795"/>
            <a:chOff x="2630679" y="1781103"/>
            <a:chExt cx="7108157" cy="1936795"/>
          </a:xfrm>
        </p:grpSpPr>
        <p:pic>
          <p:nvPicPr>
            <p:cNvPr id="29" name="Designer简2-1" descr="夜晚天空中有许多星星&#10;&#10;描述已自动生成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2630679" y="1781103"/>
              <a:ext cx="1984671" cy="1936795"/>
            </a:xfrm>
            <a:prstGeom prst="rect">
              <a:avLst/>
            </a:prstGeom>
          </p:spPr>
        </p:pic>
        <p:pic>
          <p:nvPicPr>
            <p:cNvPr id="30" name="Designer简2-2" descr="夜晚天空中有许多星星&#10;&#10;描述已自动生成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4127352" y="1781103"/>
              <a:ext cx="1984671" cy="1936795"/>
            </a:xfrm>
            <a:prstGeom prst="rect">
              <a:avLst/>
            </a:prstGeom>
          </p:spPr>
        </p:pic>
        <p:pic>
          <p:nvPicPr>
            <p:cNvPr id="31" name="Designer简2-3" descr="夜晚天空中有许多星星&#10;&#10;描述已自动生成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119241" y="1781103"/>
              <a:ext cx="1984671" cy="1936795"/>
            </a:xfrm>
            <a:prstGeom prst="rect">
              <a:avLst/>
            </a:prstGeom>
          </p:spPr>
        </p:pic>
        <p:pic>
          <p:nvPicPr>
            <p:cNvPr id="32" name="Designer简2-4" descr="夜晚天空中有许多星星&#10;&#10;描述已自动生成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7754165" y="1781103"/>
              <a:ext cx="1984671" cy="1936795"/>
            </a:xfrm>
            <a:prstGeom prst="rect">
              <a:avLst/>
            </a:prstGeom>
          </p:spPr>
        </p:pic>
      </p:grpSp>
      <p:sp>
        <p:nvSpPr>
          <p:cNvPr id="24" name="Designer简10"/>
          <p:cNvSpPr txBox="1"/>
          <p:nvPr/>
        </p:nvSpPr>
        <p:spPr>
          <a:xfrm>
            <a:off x="5701844" y="4418757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gradFill>
                  <a:gsLst>
                    <a:gs pos="17000">
                      <a:srgbClr val="FFD4AC"/>
                    </a:gs>
                    <a:gs pos="53000">
                      <a:srgbClr val="F9FCF0"/>
                    </a:gs>
                    <a:gs pos="81000">
                      <a:srgbClr val="FBCEA7"/>
                    </a:gs>
                  </a:gsLst>
                  <a:lin ang="6000000" scaled="0"/>
                </a:gradFill>
                <a:cs typeface="+mn-ea"/>
                <a:sym typeface="+mn-lt"/>
              </a:rPr>
              <a:t>·</a:t>
            </a:r>
            <a:endParaRPr lang="zh-CN" altLang="en-US" sz="1400" dirty="0">
              <a:gradFill>
                <a:gsLst>
                  <a:gs pos="17000">
                    <a:srgbClr val="FFD4AC"/>
                  </a:gs>
                  <a:gs pos="53000">
                    <a:srgbClr val="F9FCF0"/>
                  </a:gs>
                  <a:gs pos="81000">
                    <a:srgbClr val="FBCEA7"/>
                  </a:gs>
                </a:gsLst>
                <a:lin ang="600000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Legion</dc:creator>
  <cp:lastModifiedBy>Legion</cp:lastModifiedBy>
  <cp:revision>2</cp:revision>
  <dcterms:created xsi:type="dcterms:W3CDTF">2024-01-15T09:56:35Z</dcterms:created>
  <dcterms:modified xsi:type="dcterms:W3CDTF">2024-01-16T13:20:37Z</dcterms:modified>
</cp:coreProperties>
</file>