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6" r:id="rId2"/>
    <p:sldId id="299" r:id="rId3"/>
    <p:sldId id="344" r:id="rId4"/>
    <p:sldId id="342" r:id="rId5"/>
    <p:sldId id="341" r:id="rId6"/>
    <p:sldId id="343" r:id="rId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91F"/>
    <a:srgbClr val="FFCC66"/>
    <a:srgbClr val="EFE285"/>
    <a:srgbClr val="F9EFD7"/>
    <a:srgbClr val="FDF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83294" autoAdjust="0"/>
  </p:normalViewPr>
  <p:slideViewPr>
    <p:cSldViewPr>
      <p:cViewPr varScale="1">
        <p:scale>
          <a:sx n="104" d="100"/>
          <a:sy n="104" d="100"/>
        </p:scale>
        <p:origin x="546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"/>
    </p:cViewPr>
  </p:sorterViewPr>
  <p:notesViewPr>
    <p:cSldViewPr>
      <p:cViewPr varScale="1">
        <p:scale>
          <a:sx n="66" d="100"/>
          <a:sy n="66" d="100"/>
        </p:scale>
        <p:origin x="-24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4C5572-EFEB-4E07-BD73-289DA76E4BDB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1123E98-E30C-4F0B-B372-3CF99B046D8E}">
      <dgm:prSet phldrT="[文本]" custT="1"/>
      <dgm:spPr/>
      <dgm:t>
        <a:bodyPr/>
        <a:lstStyle/>
        <a:p>
          <a:r>
            <a:rPr lang="en-US" altLang="zh-CN" sz="2000" dirty="0">
              <a:solidFill>
                <a:schemeClr val="tx1"/>
              </a:solidFill>
            </a:rPr>
            <a:t>Web</a:t>
          </a:r>
          <a:r>
            <a:rPr lang="zh-CN" altLang="en-US" sz="2000" dirty="0">
              <a:solidFill>
                <a:schemeClr val="tx1"/>
              </a:solidFill>
            </a:rPr>
            <a:t>应用程序</a:t>
          </a:r>
        </a:p>
      </dgm:t>
    </dgm:pt>
    <dgm:pt modelId="{4C4C012C-8BF1-4F44-8D83-9CAFD26D0992}" type="parTrans" cxnId="{60CAF0A0-3D16-44B9-8847-66B992E99C5B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0AE10402-CCD0-4019-982D-4514CBA2DD54}" type="sibTrans" cxnId="{60CAF0A0-3D16-44B9-8847-66B992E99C5B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3F8B8096-0C07-4B45-B9A7-FF6F85012F71}">
      <dgm:prSet phldrT="[文本]" custT="1"/>
      <dgm:spPr/>
      <dgm:t>
        <a:bodyPr/>
        <a:lstStyle/>
        <a:p>
          <a:r>
            <a:rPr lang="zh-CN" altLang="en-US" sz="2000">
              <a:solidFill>
                <a:schemeClr val="tx1"/>
              </a:solidFill>
            </a:rPr>
            <a:t>百度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6901F1C5-663E-4203-B749-C8510C3B3DEE}" type="parTrans" cxnId="{CB4B8B6D-36AB-44CD-A8C2-E742918AD5BA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E7528E76-B8B4-4F5B-8022-DFA61D5C1BED}" type="sibTrans" cxnId="{CB4B8B6D-36AB-44CD-A8C2-E742918AD5BA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A55A0B89-1E8F-4C92-8AB4-A46D9C8D76C6}">
      <dgm:prSet phldrT="[文本]" custT="1"/>
      <dgm:spPr/>
      <dgm:t>
        <a:bodyPr/>
        <a:lstStyle/>
        <a:p>
          <a:r>
            <a:rPr lang="zh-CN" altLang="en-US" sz="2000">
              <a:solidFill>
                <a:schemeClr val="tx1"/>
              </a:solidFill>
            </a:rPr>
            <a:t>淘宝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DDD242D5-2C1B-487B-B3B1-0536D3734AD6}" type="parTrans" cxnId="{8F2DA172-F6DC-4329-8B62-7C64F1218D31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C735231F-55B7-4B55-B1A7-434AD3134D1D}" type="sibTrans" cxnId="{8F2DA172-F6DC-4329-8B62-7C64F1218D31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DF8C51C2-E130-4073-81F3-056D371CC3DB}">
      <dgm:prSet phldrT="[文本]" custT="1"/>
      <dgm:spPr/>
      <dgm:t>
        <a:bodyPr/>
        <a:lstStyle/>
        <a:p>
          <a:r>
            <a:rPr lang="en-US" altLang="zh-CN" sz="2000">
              <a:solidFill>
                <a:schemeClr val="tx1"/>
              </a:solidFill>
            </a:rPr>
            <a:t>Web</a:t>
          </a:r>
          <a:r>
            <a:rPr lang="zh-CN" altLang="en-US" sz="2000">
              <a:solidFill>
                <a:schemeClr val="tx1"/>
              </a:solidFill>
            </a:rPr>
            <a:t>开发语言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8B9FEC3F-E7A4-4068-A0B6-1CE14476EBC8}" type="parTrans" cxnId="{8239944C-0A6A-4C9D-88BE-5C6BED9DCF5C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6037D327-5D53-4326-99AB-85E1B61A4674}" type="sibTrans" cxnId="{8239944C-0A6A-4C9D-88BE-5C6BED9DCF5C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77AE9E57-E9A8-43B5-845C-BAE79365D879}">
      <dgm:prSet phldrT="[文本]" custT="1"/>
      <dgm:spPr/>
      <dgm:t>
        <a:bodyPr/>
        <a:lstStyle/>
        <a:p>
          <a:r>
            <a:rPr lang="en-US" altLang="zh-CN" sz="2000">
              <a:solidFill>
                <a:schemeClr val="tx1"/>
              </a:solidFill>
            </a:rPr>
            <a:t>PHP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2374D598-91FD-4D53-8C30-77A66C6AA04E}" type="parTrans" cxnId="{04EFD58D-B136-4A49-A377-694BBCF84C2A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9BB23DE3-6DA9-45A6-9CB3-F274C3FA8D87}" type="sibTrans" cxnId="{04EFD58D-B136-4A49-A377-694BBCF84C2A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9957AEF5-035B-48FF-A3B8-C578968E197E}">
      <dgm:prSet phldrT="[文本]" custT="1"/>
      <dgm:spPr/>
      <dgm:t>
        <a:bodyPr/>
        <a:lstStyle/>
        <a:p>
          <a:r>
            <a:rPr lang="en-US" altLang="zh-CN" sz="2000">
              <a:solidFill>
                <a:schemeClr val="tx1"/>
              </a:solidFill>
            </a:rPr>
            <a:t>JSP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25699B07-1186-4B73-8DC8-D3117062DEEF}" type="parTrans" cxnId="{7BD86B62-C0C2-4490-B6FB-29CAB9E2D518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51B7402F-946C-442F-8DA4-AC1D11B16719}" type="sibTrans" cxnId="{7BD86B62-C0C2-4490-B6FB-29CAB9E2D518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598512BF-074D-4990-B37C-548DCAD42B60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数据库</a:t>
          </a:r>
        </a:p>
      </dgm:t>
    </dgm:pt>
    <dgm:pt modelId="{1D04EA5E-1FE7-47CE-B99E-4DDF02D8F85C}" type="parTrans" cxnId="{26D3044F-CC26-4180-A023-A9B29BC66155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128A152B-4F12-44F8-94F6-5BE08B3A410B}" type="sibTrans" cxnId="{26D3044F-CC26-4180-A023-A9B29BC66155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312FE085-23A2-4404-882F-12106AD4E1F3}">
      <dgm:prSet phldrT="[文本]" custT="1"/>
      <dgm:spPr/>
      <dgm:t>
        <a:bodyPr/>
        <a:lstStyle/>
        <a:p>
          <a:r>
            <a:rPr lang="en-US" altLang="zh-CN" sz="2000">
              <a:solidFill>
                <a:schemeClr val="tx1"/>
              </a:solidFill>
            </a:rPr>
            <a:t>Web</a:t>
          </a:r>
          <a:r>
            <a:rPr lang="zh-CN" altLang="en-US" sz="2000">
              <a:solidFill>
                <a:schemeClr val="tx1"/>
              </a:solidFill>
            </a:rPr>
            <a:t>应用服务器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2026B3BC-9775-4A65-8A10-0F0687FCC042}" type="parTrans" cxnId="{CCD472AB-D9BC-484E-AA90-82275219A67E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3ACA97E8-EB88-41A8-8ADB-D1192FDDA46F}" type="sibTrans" cxnId="{CCD472AB-D9BC-484E-AA90-82275219A67E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A3BF8AF8-96C9-4E32-ABBD-32D614B734EF}">
      <dgm:prSet phldrT="[文本]" custT="1"/>
      <dgm:spPr/>
      <dgm:t>
        <a:bodyPr/>
        <a:lstStyle/>
        <a:p>
          <a:r>
            <a:rPr lang="en-US" altLang="zh-CN" sz="2000" dirty="0">
              <a:solidFill>
                <a:schemeClr val="tx1"/>
              </a:solidFill>
            </a:rPr>
            <a:t>Apache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ED5902B0-902F-4B09-A650-A9DAAF739D33}" type="parTrans" cxnId="{EA8B660F-2794-4C17-817D-BAD88A61E72B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F74172BD-EA44-428F-B489-B7B176D7110F}" type="sibTrans" cxnId="{EA8B660F-2794-4C17-817D-BAD88A61E72B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4F3E2453-B6CA-45D6-9499-511DBA8A14EC}">
      <dgm:prSet phldrT="[文本]" custT="1"/>
      <dgm:spPr/>
      <dgm:t>
        <a:bodyPr/>
        <a:lstStyle/>
        <a:p>
          <a:r>
            <a:rPr lang="zh-CN" altLang="en-US" sz="2000">
              <a:solidFill>
                <a:schemeClr val="tx1"/>
              </a:solidFill>
            </a:rPr>
            <a:t>新浪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BACA9D2A-3124-468F-920A-CE9DABE164B1}" type="parTrans" cxnId="{86FEFE61-493E-47EE-BF0A-C6ED9889A0A9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C8EA86BA-471C-4ADB-A9C3-234222DCCF59}" type="sibTrans" cxnId="{86FEFE61-493E-47EE-BF0A-C6ED9889A0A9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B9752170-6E41-4663-A20C-9C49FAFBF469}">
      <dgm:prSet phldrT="[文本]" custT="1"/>
      <dgm:spPr/>
      <dgm:t>
        <a:bodyPr/>
        <a:lstStyle/>
        <a:p>
          <a:r>
            <a:rPr lang="en-US" altLang="zh-CN" sz="2000">
              <a:solidFill>
                <a:schemeClr val="tx1"/>
              </a:solidFill>
            </a:rPr>
            <a:t>ASP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52716B49-595A-44CE-B0E2-BB489CB9FFBF}" type="parTrans" cxnId="{A269BBAA-CB54-4E23-879C-29F3427BAF53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20747D97-EB2D-4FF0-96D6-904180823B1D}" type="sibTrans" cxnId="{A269BBAA-CB54-4E23-879C-29F3427BAF53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3D3EBC31-E061-41FB-B1F2-98199896C800}">
      <dgm:prSet phldrT="[文本]" custT="1"/>
      <dgm:spPr/>
      <dgm:t>
        <a:bodyPr/>
        <a:lstStyle/>
        <a:p>
          <a:r>
            <a:rPr lang="en-US" altLang="zh-CN" sz="2000">
              <a:solidFill>
                <a:schemeClr val="tx1"/>
              </a:solidFill>
            </a:rPr>
            <a:t>MySQL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3CE45491-1F42-468C-AF47-93F9706B5EAB}" type="parTrans" cxnId="{817351AE-EEF2-4ED0-B9D7-586F046BA0DC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CF3C16E3-D8D8-4988-86BB-B52F5E67101F}" type="sibTrans" cxnId="{817351AE-EEF2-4ED0-B9D7-586F046BA0DC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F439D593-80EA-4033-8952-B9AE6B6B296B}">
      <dgm:prSet phldrT="[文本]" custT="1"/>
      <dgm:spPr/>
      <dgm:t>
        <a:bodyPr/>
        <a:lstStyle/>
        <a:p>
          <a:r>
            <a:rPr lang="en-US" altLang="zh-CN" sz="2000" dirty="0">
              <a:solidFill>
                <a:schemeClr val="tx1"/>
              </a:solidFill>
            </a:rPr>
            <a:t>Oracle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66E48767-D0CA-4DB4-AE98-CCCF13672AF3}" type="parTrans" cxnId="{67EAF5A7-116B-4DC2-856B-633C86C1FC3D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D0F23E5C-9F79-4A4A-B6A2-B7056AC3F0ED}" type="sibTrans" cxnId="{67EAF5A7-116B-4DC2-856B-633C86C1FC3D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1FD89083-73C6-4BA2-825D-0CF49102EAFC}">
      <dgm:prSet phldrT="[文本]" custT="1"/>
      <dgm:spPr/>
      <dgm:t>
        <a:bodyPr/>
        <a:lstStyle/>
        <a:p>
          <a:r>
            <a:rPr lang="en-US" altLang="zh-CN" sz="2000">
              <a:solidFill>
                <a:schemeClr val="tx1"/>
              </a:solidFill>
            </a:rPr>
            <a:t>SQLServer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19B66A73-1242-466D-B9E5-4BC2BEFC4CA3}" type="parTrans" cxnId="{1730C80C-A269-47B2-9AFA-02923326F807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3355DF6A-3C2C-46DF-9BC3-626D7E7F198E}" type="sibTrans" cxnId="{1730C80C-A269-47B2-9AFA-02923326F807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E8F2DBEC-20E0-4426-993E-278BFBDEB057}">
      <dgm:prSet phldrT="[文本]" custT="1"/>
      <dgm:spPr/>
      <dgm:t>
        <a:bodyPr/>
        <a:lstStyle/>
        <a:p>
          <a:r>
            <a:rPr lang="en-US" altLang="zh-CN" sz="2000" dirty="0">
              <a:solidFill>
                <a:schemeClr val="tx1"/>
              </a:solidFill>
            </a:rPr>
            <a:t>Nginx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682273ED-4487-4D16-94FE-F6438498BC6C}" type="parTrans" cxnId="{394057E2-EE0A-445A-9E4F-39411C6650EC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272EBAB8-AAAB-4136-A19E-59C1B8CFBD90}" type="sibTrans" cxnId="{394057E2-EE0A-445A-9E4F-39411C6650EC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5449538D-3A7A-42CD-B308-BC503CAF2D12}">
      <dgm:prSet phldrT="[文本]" custT="1"/>
      <dgm:spPr/>
      <dgm:t>
        <a:bodyPr/>
        <a:lstStyle/>
        <a:p>
          <a:r>
            <a:rPr lang="zh-CN" altLang="en-US" sz="2000">
              <a:solidFill>
                <a:schemeClr val="tx1"/>
              </a:solidFill>
            </a:rPr>
            <a:t>操作系统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DB15633D-92F1-4F27-89F9-F5E24CB35A42}" type="parTrans" cxnId="{DF67B9B8-B373-4579-8A03-20085FE1FB48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32CCC9E3-AEB7-485C-B6D8-16D1380CA360}" type="sibTrans" cxnId="{DF67B9B8-B373-4579-8A03-20085FE1FB48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8B6DC741-DD7A-4F1B-AA03-3A666972443D}">
      <dgm:prSet phldrT="[文本]" custT="1"/>
      <dgm:spPr/>
      <dgm:t>
        <a:bodyPr/>
        <a:lstStyle/>
        <a:p>
          <a:r>
            <a:rPr lang="en-US" altLang="zh-CN" sz="2000" dirty="0">
              <a:solidFill>
                <a:schemeClr val="tx1"/>
              </a:solidFill>
            </a:rPr>
            <a:t>Windows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B173A25E-6FA2-43EB-A80C-E4AE275368FA}" type="parTrans" cxnId="{650B8F0B-FEC2-408A-B728-0B0B444A7A36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F35D97C0-60BF-45D1-AEF0-1E72412E8581}" type="sibTrans" cxnId="{650B8F0B-FEC2-408A-B728-0B0B444A7A36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3D30315A-12DE-4007-8254-AFFA9D1E6D46}">
      <dgm:prSet phldrT="[文本]" custT="1"/>
      <dgm:spPr/>
      <dgm:t>
        <a:bodyPr/>
        <a:lstStyle/>
        <a:p>
          <a:r>
            <a:rPr lang="en-US" altLang="zh-CN" sz="2000" dirty="0">
              <a:solidFill>
                <a:schemeClr val="tx1"/>
              </a:solidFill>
            </a:rPr>
            <a:t>Linux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06173D4E-803A-412E-994E-9AA6BDE5666B}" type="parTrans" cxnId="{9DCB5BD6-2492-431D-876B-35670ADBD58D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8DFFAA5F-F872-457E-8420-788F4C2DBB99}" type="sibTrans" cxnId="{9DCB5BD6-2492-431D-876B-35670ADBD58D}">
      <dgm:prSet/>
      <dgm:spPr/>
      <dgm:t>
        <a:bodyPr/>
        <a:lstStyle/>
        <a:p>
          <a:endParaRPr lang="zh-CN" altLang="en-US" sz="3200">
            <a:solidFill>
              <a:schemeClr val="tx1"/>
            </a:solidFill>
          </a:endParaRPr>
        </a:p>
      </dgm:t>
    </dgm:pt>
    <dgm:pt modelId="{76F53457-7935-414D-BACD-C1C755329DCD}" type="pres">
      <dgm:prSet presAssocID="{D64C5572-EFEB-4E07-BD73-289DA76E4BDB}" presName="rootnode" presStyleCnt="0">
        <dgm:presLayoutVars>
          <dgm:chMax/>
          <dgm:chPref/>
          <dgm:dir/>
          <dgm:animLvl val="lvl"/>
        </dgm:presLayoutVars>
      </dgm:prSet>
      <dgm:spPr/>
    </dgm:pt>
    <dgm:pt modelId="{8353616E-1B04-4D55-AD66-8B4D879BD72E}" type="pres">
      <dgm:prSet presAssocID="{71123E98-E30C-4F0B-B372-3CF99B046D8E}" presName="composite" presStyleCnt="0"/>
      <dgm:spPr/>
    </dgm:pt>
    <dgm:pt modelId="{1A1663DB-6351-4CF7-A93F-6E4B459D5F66}" type="pres">
      <dgm:prSet presAssocID="{71123E98-E30C-4F0B-B372-3CF99B046D8E}" presName="bentUpArrow1" presStyleLbl="alignImgPlace1" presStyleIdx="0" presStyleCnt="4"/>
      <dgm:spPr/>
    </dgm:pt>
    <dgm:pt modelId="{B1C5AE37-7656-452F-AEB5-77149185615F}" type="pres">
      <dgm:prSet presAssocID="{71123E98-E30C-4F0B-B372-3CF99B046D8E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FF39D1FC-D0F4-459E-940C-DDBC1237DAE6}" type="pres">
      <dgm:prSet presAssocID="{71123E98-E30C-4F0B-B372-3CF99B046D8E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7ABA03B8-8585-4488-83CE-0C8B64F97B9E}" type="pres">
      <dgm:prSet presAssocID="{0AE10402-CCD0-4019-982D-4514CBA2DD54}" presName="sibTrans" presStyleCnt="0"/>
      <dgm:spPr/>
    </dgm:pt>
    <dgm:pt modelId="{C80E1515-2D7E-4EBF-B414-6BEEE389FDF4}" type="pres">
      <dgm:prSet presAssocID="{DF8C51C2-E130-4073-81F3-056D371CC3DB}" presName="composite" presStyleCnt="0"/>
      <dgm:spPr/>
    </dgm:pt>
    <dgm:pt modelId="{99C9C987-7B30-4E81-9436-3E5595F4A89D}" type="pres">
      <dgm:prSet presAssocID="{DF8C51C2-E130-4073-81F3-056D371CC3DB}" presName="bentUpArrow1" presStyleLbl="alignImgPlace1" presStyleIdx="1" presStyleCnt="4"/>
      <dgm:spPr/>
    </dgm:pt>
    <dgm:pt modelId="{BCDD4274-E61E-4A99-A0C0-3AA56DA1211B}" type="pres">
      <dgm:prSet presAssocID="{DF8C51C2-E130-4073-81F3-056D371CC3DB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E4D8EC76-3D14-4C71-889C-27131035F7D4}" type="pres">
      <dgm:prSet presAssocID="{DF8C51C2-E130-4073-81F3-056D371CC3DB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37C934BD-FB64-48E0-910D-5ED399BFE54E}" type="pres">
      <dgm:prSet presAssocID="{6037D327-5D53-4326-99AB-85E1B61A4674}" presName="sibTrans" presStyleCnt="0"/>
      <dgm:spPr/>
    </dgm:pt>
    <dgm:pt modelId="{5946FC23-A6CE-4647-ACBC-0BD2D726D278}" type="pres">
      <dgm:prSet presAssocID="{598512BF-074D-4990-B37C-548DCAD42B60}" presName="composite" presStyleCnt="0"/>
      <dgm:spPr/>
    </dgm:pt>
    <dgm:pt modelId="{9F19B915-F477-4A92-8B5F-6AFAAADFFDDE}" type="pres">
      <dgm:prSet presAssocID="{598512BF-074D-4990-B37C-548DCAD42B60}" presName="bentUpArrow1" presStyleLbl="alignImgPlace1" presStyleIdx="2" presStyleCnt="4"/>
      <dgm:spPr/>
    </dgm:pt>
    <dgm:pt modelId="{74703D9F-D0A8-49CB-8F4B-2D464963AFD2}" type="pres">
      <dgm:prSet presAssocID="{598512BF-074D-4990-B37C-548DCAD42B60}" presName="ParentText" presStyleLbl="node1" presStyleIdx="2" presStyleCnt="5" custScaleX="108786">
        <dgm:presLayoutVars>
          <dgm:chMax val="1"/>
          <dgm:chPref val="1"/>
          <dgm:bulletEnabled val="1"/>
        </dgm:presLayoutVars>
      </dgm:prSet>
      <dgm:spPr/>
    </dgm:pt>
    <dgm:pt modelId="{F6989FFC-80E3-4348-ADBE-304EA8A85939}" type="pres">
      <dgm:prSet presAssocID="{598512BF-074D-4990-B37C-548DCAD42B60}" presName="ChildText" presStyleLbl="revTx" presStyleIdx="2" presStyleCnt="5" custScaleX="155609" custLinFactNeighborX="37864" custLinFactNeighborY="955">
        <dgm:presLayoutVars>
          <dgm:chMax val="0"/>
          <dgm:chPref val="0"/>
          <dgm:bulletEnabled val="1"/>
        </dgm:presLayoutVars>
      </dgm:prSet>
      <dgm:spPr/>
    </dgm:pt>
    <dgm:pt modelId="{E01B1A17-D637-478B-8124-610124908FD1}" type="pres">
      <dgm:prSet presAssocID="{128A152B-4F12-44F8-94F6-5BE08B3A410B}" presName="sibTrans" presStyleCnt="0"/>
      <dgm:spPr/>
    </dgm:pt>
    <dgm:pt modelId="{A76BFE25-07CD-4EC4-8CC6-463807658ADB}" type="pres">
      <dgm:prSet presAssocID="{312FE085-23A2-4404-882F-12106AD4E1F3}" presName="composite" presStyleCnt="0"/>
      <dgm:spPr/>
    </dgm:pt>
    <dgm:pt modelId="{37819B74-0F13-49B4-89E6-8B8C599AA121}" type="pres">
      <dgm:prSet presAssocID="{312FE085-23A2-4404-882F-12106AD4E1F3}" presName="bentUpArrow1" presStyleLbl="alignImgPlace1" presStyleIdx="3" presStyleCnt="4"/>
      <dgm:spPr/>
    </dgm:pt>
    <dgm:pt modelId="{39DAF84F-6165-4C09-A22E-578048A1642A}" type="pres">
      <dgm:prSet presAssocID="{312FE085-23A2-4404-882F-12106AD4E1F3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F74DF0F6-1764-4369-A91C-CD3711C86FB2}" type="pres">
      <dgm:prSet presAssocID="{312FE085-23A2-4404-882F-12106AD4E1F3}" presName="ChildText" presStyleLbl="revTx" presStyleIdx="3" presStyleCnt="5" custScaleX="128961" custLinFactNeighborX="20851" custLinFactNeighborY="-3986">
        <dgm:presLayoutVars>
          <dgm:chMax val="0"/>
          <dgm:chPref val="0"/>
          <dgm:bulletEnabled val="1"/>
        </dgm:presLayoutVars>
      </dgm:prSet>
      <dgm:spPr/>
    </dgm:pt>
    <dgm:pt modelId="{CFD46B04-5F30-4C52-8523-F03C9CF464C6}" type="pres">
      <dgm:prSet presAssocID="{3ACA97E8-EB88-41A8-8ADB-D1192FDDA46F}" presName="sibTrans" presStyleCnt="0"/>
      <dgm:spPr/>
    </dgm:pt>
    <dgm:pt modelId="{12CE28A3-6414-4A7F-991D-906AD096EAD7}" type="pres">
      <dgm:prSet presAssocID="{5449538D-3A7A-42CD-B308-BC503CAF2D12}" presName="composite" presStyleCnt="0"/>
      <dgm:spPr/>
    </dgm:pt>
    <dgm:pt modelId="{670B854A-E621-46B3-8AC7-0F918D6CD8E8}" type="pres">
      <dgm:prSet presAssocID="{5449538D-3A7A-42CD-B308-BC503CAF2D12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  <dgm:pt modelId="{9170D86F-155D-4B58-8345-B25D4CFED958}" type="pres">
      <dgm:prSet presAssocID="{5449538D-3A7A-42CD-B308-BC503CAF2D12}" presName="FinalChildText" presStyleLbl="revTx" presStyleIdx="4" presStyleCnt="5" custScaleX="137306" custLinFactNeighborX="15294" custLinFactNeighborY="10">
        <dgm:presLayoutVars>
          <dgm:chMax val="0"/>
          <dgm:chPref val="0"/>
          <dgm:bulletEnabled val="1"/>
        </dgm:presLayoutVars>
      </dgm:prSet>
      <dgm:spPr/>
    </dgm:pt>
  </dgm:ptLst>
  <dgm:cxnLst>
    <dgm:cxn modelId="{650B8F0B-FEC2-408A-B728-0B0B444A7A36}" srcId="{5449538D-3A7A-42CD-B308-BC503CAF2D12}" destId="{8B6DC741-DD7A-4F1B-AA03-3A666972443D}" srcOrd="0" destOrd="0" parTransId="{B173A25E-6FA2-43EB-A80C-E4AE275368FA}" sibTransId="{F35D97C0-60BF-45D1-AEF0-1E72412E8581}"/>
    <dgm:cxn modelId="{1730C80C-A269-47B2-9AFA-02923326F807}" srcId="{598512BF-074D-4990-B37C-548DCAD42B60}" destId="{1FD89083-73C6-4BA2-825D-0CF49102EAFC}" srcOrd="2" destOrd="0" parTransId="{19B66A73-1242-466D-B9E5-4BC2BEFC4CA3}" sibTransId="{3355DF6A-3C2C-46DF-9BC3-626D7E7F198E}"/>
    <dgm:cxn modelId="{EA8B660F-2794-4C17-817D-BAD88A61E72B}" srcId="{312FE085-23A2-4404-882F-12106AD4E1F3}" destId="{A3BF8AF8-96C9-4E32-ABBD-32D614B734EF}" srcOrd="0" destOrd="0" parTransId="{ED5902B0-902F-4B09-A650-A9DAAF739D33}" sibTransId="{F74172BD-EA44-428F-B489-B7B176D7110F}"/>
    <dgm:cxn modelId="{CE16741F-9098-4B90-85EF-547BBB566D6E}" type="presOf" srcId="{B9752170-6E41-4663-A20C-9C49FAFBF469}" destId="{E4D8EC76-3D14-4C71-889C-27131035F7D4}" srcOrd="0" destOrd="2" presId="urn:microsoft.com/office/officeart/2005/8/layout/StepDownProcess"/>
    <dgm:cxn modelId="{DD950426-03B2-4D13-AB20-0598560149BA}" type="presOf" srcId="{71123E98-E30C-4F0B-B372-3CF99B046D8E}" destId="{B1C5AE37-7656-452F-AEB5-77149185615F}" srcOrd="0" destOrd="0" presId="urn:microsoft.com/office/officeart/2005/8/layout/StepDownProcess"/>
    <dgm:cxn modelId="{BA95062A-9191-4022-8510-396E9A4BF839}" type="presOf" srcId="{A55A0B89-1E8F-4C92-8AB4-A46D9C8D76C6}" destId="{FF39D1FC-D0F4-459E-940C-DDBC1237DAE6}" srcOrd="0" destOrd="1" presId="urn:microsoft.com/office/officeart/2005/8/layout/StepDownProcess"/>
    <dgm:cxn modelId="{DF5E012C-EF99-4044-B879-8475546E5EEF}" type="presOf" srcId="{1FD89083-73C6-4BA2-825D-0CF49102EAFC}" destId="{F6989FFC-80E3-4348-ADBE-304EA8A85939}" srcOrd="0" destOrd="2" presId="urn:microsoft.com/office/officeart/2005/8/layout/StepDownProcess"/>
    <dgm:cxn modelId="{407B8C30-04B9-4401-AB31-D3F4C22A9ABE}" type="presOf" srcId="{A3BF8AF8-96C9-4E32-ABBD-32D614B734EF}" destId="{F74DF0F6-1764-4369-A91C-CD3711C86FB2}" srcOrd="0" destOrd="0" presId="urn:microsoft.com/office/officeart/2005/8/layout/StepDownProcess"/>
    <dgm:cxn modelId="{4B40FB3B-0622-4137-9B7A-4F73031F2938}" type="presOf" srcId="{77AE9E57-E9A8-43B5-845C-BAE79365D879}" destId="{E4D8EC76-3D14-4C71-889C-27131035F7D4}" srcOrd="0" destOrd="0" presId="urn:microsoft.com/office/officeart/2005/8/layout/StepDownProcess"/>
    <dgm:cxn modelId="{86FEFE61-493E-47EE-BF0A-C6ED9889A0A9}" srcId="{71123E98-E30C-4F0B-B372-3CF99B046D8E}" destId="{4F3E2453-B6CA-45D6-9499-511DBA8A14EC}" srcOrd="2" destOrd="0" parTransId="{BACA9D2A-3124-468F-920A-CE9DABE164B1}" sibTransId="{C8EA86BA-471C-4ADB-A9C3-234222DCCF59}"/>
    <dgm:cxn modelId="{7BD86B62-C0C2-4490-B6FB-29CAB9E2D518}" srcId="{DF8C51C2-E130-4073-81F3-056D371CC3DB}" destId="{9957AEF5-035B-48FF-A3B8-C578968E197E}" srcOrd="1" destOrd="0" parTransId="{25699B07-1186-4B73-8DC8-D3117062DEEF}" sibTransId="{51B7402F-946C-442F-8DA4-AC1D11B16719}"/>
    <dgm:cxn modelId="{8239944C-0A6A-4C9D-88BE-5C6BED9DCF5C}" srcId="{D64C5572-EFEB-4E07-BD73-289DA76E4BDB}" destId="{DF8C51C2-E130-4073-81F3-056D371CC3DB}" srcOrd="1" destOrd="0" parTransId="{8B9FEC3F-E7A4-4068-A0B6-1CE14476EBC8}" sibTransId="{6037D327-5D53-4326-99AB-85E1B61A4674}"/>
    <dgm:cxn modelId="{CB4B8B6D-36AB-44CD-A8C2-E742918AD5BA}" srcId="{71123E98-E30C-4F0B-B372-3CF99B046D8E}" destId="{3F8B8096-0C07-4B45-B9A7-FF6F85012F71}" srcOrd="0" destOrd="0" parTransId="{6901F1C5-663E-4203-B749-C8510C3B3DEE}" sibTransId="{E7528E76-B8B4-4F5B-8022-DFA61D5C1BED}"/>
    <dgm:cxn modelId="{3D80C54E-6266-42DB-A2E0-B815ABA79FB5}" type="presOf" srcId="{312FE085-23A2-4404-882F-12106AD4E1F3}" destId="{39DAF84F-6165-4C09-A22E-578048A1642A}" srcOrd="0" destOrd="0" presId="urn:microsoft.com/office/officeart/2005/8/layout/StepDownProcess"/>
    <dgm:cxn modelId="{26D3044F-CC26-4180-A023-A9B29BC66155}" srcId="{D64C5572-EFEB-4E07-BD73-289DA76E4BDB}" destId="{598512BF-074D-4990-B37C-548DCAD42B60}" srcOrd="2" destOrd="0" parTransId="{1D04EA5E-1FE7-47CE-B99E-4DDF02D8F85C}" sibTransId="{128A152B-4F12-44F8-94F6-5BE08B3A410B}"/>
    <dgm:cxn modelId="{5B8E1370-A6D9-445D-917B-16F327E97699}" type="presOf" srcId="{3D3EBC31-E061-41FB-B1F2-98199896C800}" destId="{F6989FFC-80E3-4348-ADBE-304EA8A85939}" srcOrd="0" destOrd="0" presId="urn:microsoft.com/office/officeart/2005/8/layout/StepDownProcess"/>
    <dgm:cxn modelId="{8F2DA172-F6DC-4329-8B62-7C64F1218D31}" srcId="{71123E98-E30C-4F0B-B372-3CF99B046D8E}" destId="{A55A0B89-1E8F-4C92-8AB4-A46D9C8D76C6}" srcOrd="1" destOrd="0" parTransId="{DDD242D5-2C1B-487B-B3B1-0536D3734AD6}" sibTransId="{C735231F-55B7-4B55-B1A7-434AD3134D1D}"/>
    <dgm:cxn modelId="{EB16C97F-B2F9-4CE2-84E8-F9652D124BC2}" type="presOf" srcId="{F439D593-80EA-4033-8952-B9AE6B6B296B}" destId="{F6989FFC-80E3-4348-ADBE-304EA8A85939}" srcOrd="0" destOrd="1" presId="urn:microsoft.com/office/officeart/2005/8/layout/StepDownProcess"/>
    <dgm:cxn modelId="{C08C1D84-EF22-4546-8EE6-B17EA690E46C}" type="presOf" srcId="{598512BF-074D-4990-B37C-548DCAD42B60}" destId="{74703D9F-D0A8-49CB-8F4B-2D464963AFD2}" srcOrd="0" destOrd="0" presId="urn:microsoft.com/office/officeart/2005/8/layout/StepDownProcess"/>
    <dgm:cxn modelId="{0FFB2688-A2DB-4D67-A469-0861E54C1E47}" type="presOf" srcId="{D64C5572-EFEB-4E07-BD73-289DA76E4BDB}" destId="{76F53457-7935-414D-BACD-C1C755329DCD}" srcOrd="0" destOrd="0" presId="urn:microsoft.com/office/officeart/2005/8/layout/StepDownProcess"/>
    <dgm:cxn modelId="{04EFD58D-B136-4A49-A377-694BBCF84C2A}" srcId="{DF8C51C2-E130-4073-81F3-056D371CC3DB}" destId="{77AE9E57-E9A8-43B5-845C-BAE79365D879}" srcOrd="0" destOrd="0" parTransId="{2374D598-91FD-4D53-8C30-77A66C6AA04E}" sibTransId="{9BB23DE3-6DA9-45A6-9CB3-F274C3FA8D87}"/>
    <dgm:cxn modelId="{4ACCEF9A-369F-4106-BC67-87C1CE1D651C}" type="presOf" srcId="{3F8B8096-0C07-4B45-B9A7-FF6F85012F71}" destId="{FF39D1FC-D0F4-459E-940C-DDBC1237DAE6}" srcOrd="0" destOrd="0" presId="urn:microsoft.com/office/officeart/2005/8/layout/StepDownProcess"/>
    <dgm:cxn modelId="{60CAF0A0-3D16-44B9-8847-66B992E99C5B}" srcId="{D64C5572-EFEB-4E07-BD73-289DA76E4BDB}" destId="{71123E98-E30C-4F0B-B372-3CF99B046D8E}" srcOrd="0" destOrd="0" parTransId="{4C4C012C-8BF1-4F44-8D83-9CAFD26D0992}" sibTransId="{0AE10402-CCD0-4019-982D-4514CBA2DD54}"/>
    <dgm:cxn modelId="{67EAF5A7-116B-4DC2-856B-633C86C1FC3D}" srcId="{598512BF-074D-4990-B37C-548DCAD42B60}" destId="{F439D593-80EA-4033-8952-B9AE6B6B296B}" srcOrd="1" destOrd="0" parTransId="{66E48767-D0CA-4DB4-AE98-CCCF13672AF3}" sibTransId="{D0F23E5C-9F79-4A4A-B6A2-B7056AC3F0ED}"/>
    <dgm:cxn modelId="{A269BBAA-CB54-4E23-879C-29F3427BAF53}" srcId="{DF8C51C2-E130-4073-81F3-056D371CC3DB}" destId="{B9752170-6E41-4663-A20C-9C49FAFBF469}" srcOrd="2" destOrd="0" parTransId="{52716B49-595A-44CE-B0E2-BB489CB9FFBF}" sibTransId="{20747D97-EB2D-4FF0-96D6-904180823B1D}"/>
    <dgm:cxn modelId="{CCD472AB-D9BC-484E-AA90-82275219A67E}" srcId="{D64C5572-EFEB-4E07-BD73-289DA76E4BDB}" destId="{312FE085-23A2-4404-882F-12106AD4E1F3}" srcOrd="3" destOrd="0" parTransId="{2026B3BC-9775-4A65-8A10-0F0687FCC042}" sibTransId="{3ACA97E8-EB88-41A8-8ADB-D1192FDDA46F}"/>
    <dgm:cxn modelId="{110C30AE-5052-4B55-9DFC-C1A19F405F52}" type="presOf" srcId="{3D30315A-12DE-4007-8254-AFFA9D1E6D46}" destId="{9170D86F-155D-4B58-8345-B25D4CFED958}" srcOrd="0" destOrd="1" presId="urn:microsoft.com/office/officeart/2005/8/layout/StepDownProcess"/>
    <dgm:cxn modelId="{817351AE-EEF2-4ED0-B9D7-586F046BA0DC}" srcId="{598512BF-074D-4990-B37C-548DCAD42B60}" destId="{3D3EBC31-E061-41FB-B1F2-98199896C800}" srcOrd="0" destOrd="0" parTransId="{3CE45491-1F42-468C-AF47-93F9706B5EAB}" sibTransId="{CF3C16E3-D8D8-4988-86BB-B52F5E67101F}"/>
    <dgm:cxn modelId="{DF67B9B8-B373-4579-8A03-20085FE1FB48}" srcId="{D64C5572-EFEB-4E07-BD73-289DA76E4BDB}" destId="{5449538D-3A7A-42CD-B308-BC503CAF2D12}" srcOrd="4" destOrd="0" parTransId="{DB15633D-92F1-4F27-89F9-F5E24CB35A42}" sibTransId="{32CCC9E3-AEB7-485C-B6D8-16D1380CA360}"/>
    <dgm:cxn modelId="{F2D21DBB-9E95-45FD-9A44-0DD6BA136CAF}" type="presOf" srcId="{DF8C51C2-E130-4073-81F3-056D371CC3DB}" destId="{BCDD4274-E61E-4A99-A0C0-3AA56DA1211B}" srcOrd="0" destOrd="0" presId="urn:microsoft.com/office/officeart/2005/8/layout/StepDownProcess"/>
    <dgm:cxn modelId="{9DCB5BD6-2492-431D-876B-35670ADBD58D}" srcId="{5449538D-3A7A-42CD-B308-BC503CAF2D12}" destId="{3D30315A-12DE-4007-8254-AFFA9D1E6D46}" srcOrd="1" destOrd="0" parTransId="{06173D4E-803A-412E-994E-9AA6BDE5666B}" sibTransId="{8DFFAA5F-F872-457E-8420-788F4C2DBB99}"/>
    <dgm:cxn modelId="{77EA88E1-ED17-4A5D-AAE9-DE56A33AAB60}" type="presOf" srcId="{5449538D-3A7A-42CD-B308-BC503CAF2D12}" destId="{670B854A-E621-46B3-8AC7-0F918D6CD8E8}" srcOrd="0" destOrd="0" presId="urn:microsoft.com/office/officeart/2005/8/layout/StepDownProcess"/>
    <dgm:cxn modelId="{394057E2-EE0A-445A-9E4F-39411C6650EC}" srcId="{312FE085-23A2-4404-882F-12106AD4E1F3}" destId="{E8F2DBEC-20E0-4426-993E-278BFBDEB057}" srcOrd="1" destOrd="0" parTransId="{682273ED-4487-4D16-94FE-F6438498BC6C}" sibTransId="{272EBAB8-AAAB-4136-A19E-59C1B8CFBD90}"/>
    <dgm:cxn modelId="{8ECD84EF-314B-469E-80B1-28677F870233}" type="presOf" srcId="{9957AEF5-035B-48FF-A3B8-C578968E197E}" destId="{E4D8EC76-3D14-4C71-889C-27131035F7D4}" srcOrd="0" destOrd="1" presId="urn:microsoft.com/office/officeart/2005/8/layout/StepDownProcess"/>
    <dgm:cxn modelId="{460ED2F1-A260-4174-9060-03E4ED4A832F}" type="presOf" srcId="{8B6DC741-DD7A-4F1B-AA03-3A666972443D}" destId="{9170D86F-155D-4B58-8345-B25D4CFED958}" srcOrd="0" destOrd="0" presId="urn:microsoft.com/office/officeart/2005/8/layout/StepDownProcess"/>
    <dgm:cxn modelId="{054E48F6-82F7-4E2B-8A3F-05D54B42A083}" type="presOf" srcId="{4F3E2453-B6CA-45D6-9499-511DBA8A14EC}" destId="{FF39D1FC-D0F4-459E-940C-DDBC1237DAE6}" srcOrd="0" destOrd="2" presId="urn:microsoft.com/office/officeart/2005/8/layout/StepDownProcess"/>
    <dgm:cxn modelId="{3ADF2CFF-78C9-44A7-B48B-44F913A441E7}" type="presOf" srcId="{E8F2DBEC-20E0-4426-993E-278BFBDEB057}" destId="{F74DF0F6-1764-4369-A91C-CD3711C86FB2}" srcOrd="0" destOrd="1" presId="urn:microsoft.com/office/officeart/2005/8/layout/StepDownProcess"/>
    <dgm:cxn modelId="{E8540384-F094-4E92-A8DF-2975AF1C86A0}" type="presParOf" srcId="{76F53457-7935-414D-BACD-C1C755329DCD}" destId="{8353616E-1B04-4D55-AD66-8B4D879BD72E}" srcOrd="0" destOrd="0" presId="urn:microsoft.com/office/officeart/2005/8/layout/StepDownProcess"/>
    <dgm:cxn modelId="{40D05D76-0B74-4772-AEEE-ECF400787F7D}" type="presParOf" srcId="{8353616E-1B04-4D55-AD66-8B4D879BD72E}" destId="{1A1663DB-6351-4CF7-A93F-6E4B459D5F66}" srcOrd="0" destOrd="0" presId="urn:microsoft.com/office/officeart/2005/8/layout/StepDownProcess"/>
    <dgm:cxn modelId="{9E727D28-1611-4ED1-8C06-A4B32E24E302}" type="presParOf" srcId="{8353616E-1B04-4D55-AD66-8B4D879BD72E}" destId="{B1C5AE37-7656-452F-AEB5-77149185615F}" srcOrd="1" destOrd="0" presId="urn:microsoft.com/office/officeart/2005/8/layout/StepDownProcess"/>
    <dgm:cxn modelId="{4BC630AC-A0EE-45D7-BFA0-6BD4B379412A}" type="presParOf" srcId="{8353616E-1B04-4D55-AD66-8B4D879BD72E}" destId="{FF39D1FC-D0F4-459E-940C-DDBC1237DAE6}" srcOrd="2" destOrd="0" presId="urn:microsoft.com/office/officeart/2005/8/layout/StepDownProcess"/>
    <dgm:cxn modelId="{0C4648EE-6043-49DA-BF0A-3646A26A587A}" type="presParOf" srcId="{76F53457-7935-414D-BACD-C1C755329DCD}" destId="{7ABA03B8-8585-4488-83CE-0C8B64F97B9E}" srcOrd="1" destOrd="0" presId="urn:microsoft.com/office/officeart/2005/8/layout/StepDownProcess"/>
    <dgm:cxn modelId="{EEFF5AE1-331A-4BC2-8AB5-B4B5C1219AAD}" type="presParOf" srcId="{76F53457-7935-414D-BACD-C1C755329DCD}" destId="{C80E1515-2D7E-4EBF-B414-6BEEE389FDF4}" srcOrd="2" destOrd="0" presId="urn:microsoft.com/office/officeart/2005/8/layout/StepDownProcess"/>
    <dgm:cxn modelId="{C12AE8F0-A7FB-45A8-8612-3AEB974BBEC7}" type="presParOf" srcId="{C80E1515-2D7E-4EBF-B414-6BEEE389FDF4}" destId="{99C9C987-7B30-4E81-9436-3E5595F4A89D}" srcOrd="0" destOrd="0" presId="urn:microsoft.com/office/officeart/2005/8/layout/StepDownProcess"/>
    <dgm:cxn modelId="{AF333EE5-32FE-4CAF-BFE0-0CC696E45F08}" type="presParOf" srcId="{C80E1515-2D7E-4EBF-B414-6BEEE389FDF4}" destId="{BCDD4274-E61E-4A99-A0C0-3AA56DA1211B}" srcOrd="1" destOrd="0" presId="urn:microsoft.com/office/officeart/2005/8/layout/StepDownProcess"/>
    <dgm:cxn modelId="{D0EF9295-A497-470F-BDF7-3FDFB3D16816}" type="presParOf" srcId="{C80E1515-2D7E-4EBF-B414-6BEEE389FDF4}" destId="{E4D8EC76-3D14-4C71-889C-27131035F7D4}" srcOrd="2" destOrd="0" presId="urn:microsoft.com/office/officeart/2005/8/layout/StepDownProcess"/>
    <dgm:cxn modelId="{52530EEB-ECA8-4B1A-A901-1ACC3D4CBFB3}" type="presParOf" srcId="{76F53457-7935-414D-BACD-C1C755329DCD}" destId="{37C934BD-FB64-48E0-910D-5ED399BFE54E}" srcOrd="3" destOrd="0" presId="urn:microsoft.com/office/officeart/2005/8/layout/StepDownProcess"/>
    <dgm:cxn modelId="{0410EECE-B04D-4874-BD34-29579ECA8FD2}" type="presParOf" srcId="{76F53457-7935-414D-BACD-C1C755329DCD}" destId="{5946FC23-A6CE-4647-ACBC-0BD2D726D278}" srcOrd="4" destOrd="0" presId="urn:microsoft.com/office/officeart/2005/8/layout/StepDownProcess"/>
    <dgm:cxn modelId="{C8901CA0-4F10-46F3-9867-E29F5F3A36C9}" type="presParOf" srcId="{5946FC23-A6CE-4647-ACBC-0BD2D726D278}" destId="{9F19B915-F477-4A92-8B5F-6AFAAADFFDDE}" srcOrd="0" destOrd="0" presId="urn:microsoft.com/office/officeart/2005/8/layout/StepDownProcess"/>
    <dgm:cxn modelId="{7382FCD0-EF1B-498D-94C4-419B9D224F36}" type="presParOf" srcId="{5946FC23-A6CE-4647-ACBC-0BD2D726D278}" destId="{74703D9F-D0A8-49CB-8F4B-2D464963AFD2}" srcOrd="1" destOrd="0" presId="urn:microsoft.com/office/officeart/2005/8/layout/StepDownProcess"/>
    <dgm:cxn modelId="{68F330E5-C6E1-46DB-8DB1-3DE85C5ADB02}" type="presParOf" srcId="{5946FC23-A6CE-4647-ACBC-0BD2D726D278}" destId="{F6989FFC-80E3-4348-ADBE-304EA8A85939}" srcOrd="2" destOrd="0" presId="urn:microsoft.com/office/officeart/2005/8/layout/StepDownProcess"/>
    <dgm:cxn modelId="{50F3B681-A7D8-4D6C-B8AC-396C98403F6C}" type="presParOf" srcId="{76F53457-7935-414D-BACD-C1C755329DCD}" destId="{E01B1A17-D637-478B-8124-610124908FD1}" srcOrd="5" destOrd="0" presId="urn:microsoft.com/office/officeart/2005/8/layout/StepDownProcess"/>
    <dgm:cxn modelId="{4BD0C6EC-8006-4E58-B78A-4A862FDA8D3D}" type="presParOf" srcId="{76F53457-7935-414D-BACD-C1C755329DCD}" destId="{A76BFE25-07CD-4EC4-8CC6-463807658ADB}" srcOrd="6" destOrd="0" presId="urn:microsoft.com/office/officeart/2005/8/layout/StepDownProcess"/>
    <dgm:cxn modelId="{9F53B470-2C11-4F60-BD4B-FD17EB210815}" type="presParOf" srcId="{A76BFE25-07CD-4EC4-8CC6-463807658ADB}" destId="{37819B74-0F13-49B4-89E6-8B8C599AA121}" srcOrd="0" destOrd="0" presId="urn:microsoft.com/office/officeart/2005/8/layout/StepDownProcess"/>
    <dgm:cxn modelId="{FA26C991-2AB8-4E8E-84F3-FE4892A3DCB0}" type="presParOf" srcId="{A76BFE25-07CD-4EC4-8CC6-463807658ADB}" destId="{39DAF84F-6165-4C09-A22E-578048A1642A}" srcOrd="1" destOrd="0" presId="urn:microsoft.com/office/officeart/2005/8/layout/StepDownProcess"/>
    <dgm:cxn modelId="{A6AAE584-9285-4BA1-88F6-66DB00F5D541}" type="presParOf" srcId="{A76BFE25-07CD-4EC4-8CC6-463807658ADB}" destId="{F74DF0F6-1764-4369-A91C-CD3711C86FB2}" srcOrd="2" destOrd="0" presId="urn:microsoft.com/office/officeart/2005/8/layout/StepDownProcess"/>
    <dgm:cxn modelId="{0E6CA0F4-E4BC-4658-BFB8-FC001682A6B8}" type="presParOf" srcId="{76F53457-7935-414D-BACD-C1C755329DCD}" destId="{CFD46B04-5F30-4C52-8523-F03C9CF464C6}" srcOrd="7" destOrd="0" presId="urn:microsoft.com/office/officeart/2005/8/layout/StepDownProcess"/>
    <dgm:cxn modelId="{D1F21B8C-6E6F-46D2-BB31-ECD4E7A44701}" type="presParOf" srcId="{76F53457-7935-414D-BACD-C1C755329DCD}" destId="{12CE28A3-6414-4A7F-991D-906AD096EAD7}" srcOrd="8" destOrd="0" presId="urn:microsoft.com/office/officeart/2005/8/layout/StepDownProcess"/>
    <dgm:cxn modelId="{BB9699E1-AF36-4FD9-8CA1-974E6427BD34}" type="presParOf" srcId="{12CE28A3-6414-4A7F-991D-906AD096EAD7}" destId="{670B854A-E621-46B3-8AC7-0F918D6CD8E8}" srcOrd="0" destOrd="0" presId="urn:microsoft.com/office/officeart/2005/8/layout/StepDownProcess"/>
    <dgm:cxn modelId="{0571E875-69F8-41E2-80E8-4B504FE24379}" type="presParOf" srcId="{12CE28A3-6414-4A7F-991D-906AD096EAD7}" destId="{9170D86F-155D-4B58-8345-B25D4CFED95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Linux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基本操作</a:t>
          </a: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7C8014B0-77AB-4B70-B42E-FACEBD636757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Apache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安装配置</a:t>
          </a:r>
        </a:p>
      </dgm:t>
    </dgm:pt>
    <dgm:pt modelId="{17A1A8E1-5ACB-4452-8F21-6ADAC79429B9}" type="par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1F5F5C8-DC5B-404F-9356-8C8786002127}" type="sib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142A33FE-3ECE-4114-82BF-AACB48817288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MySQL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安装配置</a:t>
          </a:r>
        </a:p>
      </dgm:t>
    </dgm:pt>
    <dgm:pt modelId="{0BE9DFFD-55FA-44E0-A999-FA9E2C0FCC44}" type="par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BAA82EBD-91CF-47D6-9BD1-AE2A43746A4A}" type="sib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E269DE99-6F92-4E2D-90A9-660F8D096C0D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PHP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安装配置</a:t>
          </a:r>
        </a:p>
      </dgm:t>
    </dgm:pt>
    <dgm:pt modelId="{F6944FB3-4854-49CF-A003-B74ACB105AD1}" type="parTrans" cxnId="{44D38778-558C-4EA1-9DC4-D07116DAF193}">
      <dgm:prSet/>
      <dgm:spPr/>
      <dgm:t>
        <a:bodyPr/>
        <a:lstStyle/>
        <a:p>
          <a:endParaRPr lang="zh-CN" altLang="en-US"/>
        </a:p>
      </dgm:t>
    </dgm:pt>
    <dgm:pt modelId="{54681FE2-8E17-4F3C-A8DB-2098DD63A879}" type="sibTrans" cxnId="{44D38778-558C-4EA1-9DC4-D07116DAF193}">
      <dgm:prSet/>
      <dgm:spPr/>
      <dgm:t>
        <a:bodyPr/>
        <a:lstStyle/>
        <a:p>
          <a:endParaRPr lang="zh-CN" altLang="en-US"/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4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4"/>
      <dgm:spPr/>
    </dgm:pt>
    <dgm:pt modelId="{450C6E42-FBA3-4387-A0D0-39D5EDC54031}" type="pres">
      <dgm:prSet presAssocID="{1029AE71-8D2E-40A1-BBB2-E4F336B690E4}" presName="dstNode" presStyleLbl="node1" presStyleIdx="0" presStyleCnt="4"/>
      <dgm:spPr/>
    </dgm:pt>
    <dgm:pt modelId="{C450CAB5-F314-4908-96BF-569671E0F09E}" type="pres">
      <dgm:prSet presAssocID="{A339E3D9-F3E2-4BC7-B2B3-72D27A64484E}" presName="text_1" presStyleLbl="node1" presStyleIdx="0" presStyleCnt="4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4"/>
      <dgm:spPr/>
    </dgm:pt>
    <dgm:pt modelId="{A3973496-E81D-4E80-8382-1B017DB9955E}" type="pres">
      <dgm:prSet presAssocID="{7C8014B0-77AB-4B70-B42E-FACEBD636757}" presName="text_2" presStyleLbl="node1" presStyleIdx="1" presStyleCnt="4">
        <dgm:presLayoutVars>
          <dgm:bulletEnabled val="1"/>
        </dgm:presLayoutVars>
      </dgm:prSet>
      <dgm:spPr/>
    </dgm:pt>
    <dgm:pt modelId="{5491C602-B248-47E1-ACD7-83C779307515}" type="pres">
      <dgm:prSet presAssocID="{7C8014B0-77AB-4B70-B42E-FACEBD636757}" presName="accent_2" presStyleCnt="0"/>
      <dgm:spPr/>
    </dgm:pt>
    <dgm:pt modelId="{4CB70E1F-7020-4494-93F8-4B43520C4BED}" type="pres">
      <dgm:prSet presAssocID="{7C8014B0-77AB-4B70-B42E-FACEBD636757}" presName="accentRepeatNode" presStyleLbl="solidFgAcc1" presStyleIdx="1" presStyleCnt="4"/>
      <dgm:spPr/>
    </dgm:pt>
    <dgm:pt modelId="{CD57EF55-F560-4D34-A8BB-EC01240E31F2}" type="pres">
      <dgm:prSet presAssocID="{142A33FE-3ECE-4114-82BF-AACB48817288}" presName="text_3" presStyleLbl="node1" presStyleIdx="2" presStyleCnt="4">
        <dgm:presLayoutVars>
          <dgm:bulletEnabled val="1"/>
        </dgm:presLayoutVars>
      </dgm:prSet>
      <dgm:spPr/>
    </dgm:pt>
    <dgm:pt modelId="{62C10B12-1B18-4230-BA68-7F0A3330E20A}" type="pres">
      <dgm:prSet presAssocID="{142A33FE-3ECE-4114-82BF-AACB48817288}" presName="accent_3" presStyleCnt="0"/>
      <dgm:spPr/>
    </dgm:pt>
    <dgm:pt modelId="{BE52803F-789D-4E7D-8889-3AF749BD5C15}" type="pres">
      <dgm:prSet presAssocID="{142A33FE-3ECE-4114-82BF-AACB48817288}" presName="accentRepeatNode" presStyleLbl="solidFgAcc1" presStyleIdx="2" presStyleCnt="4"/>
      <dgm:spPr/>
    </dgm:pt>
    <dgm:pt modelId="{4251C311-015F-430C-840B-892EF55856FE}" type="pres">
      <dgm:prSet presAssocID="{E269DE99-6F92-4E2D-90A9-660F8D096C0D}" presName="text_4" presStyleLbl="node1" presStyleIdx="3" presStyleCnt="4">
        <dgm:presLayoutVars>
          <dgm:bulletEnabled val="1"/>
        </dgm:presLayoutVars>
      </dgm:prSet>
      <dgm:spPr/>
    </dgm:pt>
    <dgm:pt modelId="{B9A70DA1-2DD1-49AF-9617-C5CB3FAF026E}" type="pres">
      <dgm:prSet presAssocID="{E269DE99-6F92-4E2D-90A9-660F8D096C0D}" presName="accent_4" presStyleCnt="0"/>
      <dgm:spPr/>
    </dgm:pt>
    <dgm:pt modelId="{5CCB4864-C98B-4CDC-A1C0-2FB99F464129}" type="pres">
      <dgm:prSet presAssocID="{E269DE99-6F92-4E2D-90A9-660F8D096C0D}" presName="accentRepeatNode" presStyleLbl="solidFgAcc1" presStyleIdx="3" presStyleCnt="4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29B78A4A-8F59-40CF-9C18-43488534BD23}" srcId="{1029AE71-8D2E-40A1-BBB2-E4F336B690E4}" destId="{142A33FE-3ECE-4114-82BF-AACB48817288}" srcOrd="2" destOrd="0" parTransId="{0BE9DFFD-55FA-44E0-A999-FA9E2C0FCC44}" sibTransId="{BAA82EBD-91CF-47D6-9BD1-AE2A43746A4A}"/>
    <dgm:cxn modelId="{44D38778-558C-4EA1-9DC4-D07116DAF193}" srcId="{1029AE71-8D2E-40A1-BBB2-E4F336B690E4}" destId="{E269DE99-6F92-4E2D-90A9-660F8D096C0D}" srcOrd="3" destOrd="0" parTransId="{F6944FB3-4854-49CF-A003-B74ACB105AD1}" sibTransId="{54681FE2-8E17-4F3C-A8DB-2098DD63A879}"/>
    <dgm:cxn modelId="{BB55E49A-DE5A-4CC2-885C-771F210D419F}" type="presOf" srcId="{7C8014B0-77AB-4B70-B42E-FACEBD636757}" destId="{A3973496-E81D-4E80-8382-1B017DB9955E}" srcOrd="0" destOrd="0" presId="urn:microsoft.com/office/officeart/2008/layout/VerticalCurvedList"/>
    <dgm:cxn modelId="{2FB80DD6-3FEE-4DE0-8D94-5ADCA99BC210}" type="presOf" srcId="{142A33FE-3ECE-4114-82BF-AACB48817288}" destId="{CD57EF55-F560-4D34-A8BB-EC01240E31F2}" srcOrd="0" destOrd="0" presId="urn:microsoft.com/office/officeart/2008/layout/VerticalCurvedList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432F01F6-BEA6-4963-8944-41C0434E027E}" type="presOf" srcId="{E269DE99-6F92-4E2D-90A9-660F8D096C0D}" destId="{4251C311-015F-430C-840B-892EF55856FE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F0B5F9FB-B3B4-4C2A-A46A-6F22F01EE55F}" srcId="{1029AE71-8D2E-40A1-BBB2-E4F336B690E4}" destId="{7C8014B0-77AB-4B70-B42E-FACEBD636757}" srcOrd="1" destOrd="0" parTransId="{17A1A8E1-5ACB-4452-8F21-6ADAC79429B9}" sibTransId="{A1F5F5C8-DC5B-404F-9356-8C8786002127}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AB82EFC2-E1BA-40C0-9D81-45D40544FDF6}" type="presParOf" srcId="{CEF86C6C-86C7-4CE3-B746-4069BFC6CED4}" destId="{A3973496-E81D-4E80-8382-1B017DB9955E}" srcOrd="3" destOrd="0" presId="urn:microsoft.com/office/officeart/2008/layout/VerticalCurvedList"/>
    <dgm:cxn modelId="{B742D69B-FBFA-4F95-AF46-8E5B1C010E23}" type="presParOf" srcId="{CEF86C6C-86C7-4CE3-B746-4069BFC6CED4}" destId="{5491C602-B248-47E1-ACD7-83C779307515}" srcOrd="4" destOrd="0" presId="urn:microsoft.com/office/officeart/2008/layout/VerticalCurvedList"/>
    <dgm:cxn modelId="{AA9A43EC-AACA-419A-AA26-D588D7EC4ED9}" type="presParOf" srcId="{5491C602-B248-47E1-ACD7-83C779307515}" destId="{4CB70E1F-7020-4494-93F8-4B43520C4BED}" srcOrd="0" destOrd="0" presId="urn:microsoft.com/office/officeart/2008/layout/VerticalCurvedList"/>
    <dgm:cxn modelId="{8EEF6BDF-7ECE-4FAB-B260-60CFC13E6ADF}" type="presParOf" srcId="{CEF86C6C-86C7-4CE3-B746-4069BFC6CED4}" destId="{CD57EF55-F560-4D34-A8BB-EC01240E31F2}" srcOrd="5" destOrd="0" presId="urn:microsoft.com/office/officeart/2008/layout/VerticalCurvedList"/>
    <dgm:cxn modelId="{0B928FAD-CF0A-4647-A7D3-85F3C95AF104}" type="presParOf" srcId="{CEF86C6C-86C7-4CE3-B746-4069BFC6CED4}" destId="{62C10B12-1B18-4230-BA68-7F0A3330E20A}" srcOrd="6" destOrd="0" presId="urn:microsoft.com/office/officeart/2008/layout/VerticalCurvedList"/>
    <dgm:cxn modelId="{6AF796AB-9745-4DDC-943A-B5CBEB3A8745}" type="presParOf" srcId="{62C10B12-1B18-4230-BA68-7F0A3330E20A}" destId="{BE52803F-789D-4E7D-8889-3AF749BD5C15}" srcOrd="0" destOrd="0" presId="urn:microsoft.com/office/officeart/2008/layout/VerticalCurvedList"/>
    <dgm:cxn modelId="{197574A7-2191-4DCA-BFF8-FEE3C40D7814}" type="presParOf" srcId="{CEF86C6C-86C7-4CE3-B746-4069BFC6CED4}" destId="{4251C311-015F-430C-840B-892EF55856FE}" srcOrd="7" destOrd="0" presId="urn:microsoft.com/office/officeart/2008/layout/VerticalCurvedList"/>
    <dgm:cxn modelId="{781CE6E5-CB19-4159-B7BC-B3A37DDD3A85}" type="presParOf" srcId="{CEF86C6C-86C7-4CE3-B746-4069BFC6CED4}" destId="{B9A70DA1-2DD1-49AF-9617-C5CB3FAF026E}" srcOrd="8" destOrd="0" presId="urn:microsoft.com/office/officeart/2008/layout/VerticalCurvedList"/>
    <dgm:cxn modelId="{9C5BC6A0-B842-447F-9841-2882A1DEA853}" type="presParOf" srcId="{B9A70DA1-2DD1-49AF-9617-C5CB3FAF026E}" destId="{5CCB4864-C98B-4CDC-A1C0-2FB99F46412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663DB-6351-4CF7-A93F-6E4B459D5F66}">
      <dsp:nvSpPr>
        <dsp:cNvPr id="0" name=""/>
        <dsp:cNvSpPr/>
      </dsp:nvSpPr>
      <dsp:spPr>
        <a:xfrm rot="5400000">
          <a:off x="2535942" y="972197"/>
          <a:ext cx="846089" cy="9632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5AE37-7656-452F-AEB5-77149185615F}">
      <dsp:nvSpPr>
        <dsp:cNvPr id="0" name=""/>
        <dsp:cNvSpPr/>
      </dsp:nvSpPr>
      <dsp:spPr>
        <a:xfrm>
          <a:off x="2311780" y="34290"/>
          <a:ext cx="1424316" cy="996975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</a:rPr>
            <a:t>Web</a:t>
          </a:r>
          <a:r>
            <a:rPr lang="zh-CN" altLang="en-US" sz="2000" kern="1200" dirty="0">
              <a:solidFill>
                <a:schemeClr val="tx1"/>
              </a:solidFill>
            </a:rPr>
            <a:t>应用程序</a:t>
          </a:r>
        </a:p>
      </dsp:txBody>
      <dsp:txXfrm>
        <a:off x="2360457" y="82967"/>
        <a:ext cx="1326962" cy="899621"/>
      </dsp:txXfrm>
    </dsp:sp>
    <dsp:sp modelId="{FF39D1FC-D0F4-459E-940C-DDBC1237DAE6}">
      <dsp:nvSpPr>
        <dsp:cNvPr id="0" name=""/>
        <dsp:cNvSpPr/>
      </dsp:nvSpPr>
      <dsp:spPr>
        <a:xfrm>
          <a:off x="3736096" y="129375"/>
          <a:ext cx="1035912" cy="80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>
              <a:solidFill>
                <a:schemeClr val="tx1"/>
              </a:solidFill>
            </a:rPr>
            <a:t>百度</a:t>
          </a:r>
          <a:endParaRPr lang="zh-CN" altLang="en-US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>
              <a:solidFill>
                <a:schemeClr val="tx1"/>
              </a:solidFill>
            </a:rPr>
            <a:t>淘宝</a:t>
          </a:r>
          <a:endParaRPr lang="zh-CN" altLang="en-US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>
              <a:solidFill>
                <a:schemeClr val="tx1"/>
              </a:solidFill>
            </a:rPr>
            <a:t>新浪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3736096" y="129375"/>
        <a:ext cx="1035912" cy="805799"/>
      </dsp:txXfrm>
    </dsp:sp>
    <dsp:sp modelId="{99C9C987-7B30-4E81-9436-3E5595F4A89D}">
      <dsp:nvSpPr>
        <dsp:cNvPr id="0" name=""/>
        <dsp:cNvSpPr/>
      </dsp:nvSpPr>
      <dsp:spPr>
        <a:xfrm rot="5400000">
          <a:off x="3716852" y="2092130"/>
          <a:ext cx="846089" cy="9632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3591615"/>
            <a:satOff val="15458"/>
            <a:lumOff val="41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D4274-E61E-4A99-A0C0-3AA56DA1211B}">
      <dsp:nvSpPr>
        <dsp:cNvPr id="0" name=""/>
        <dsp:cNvSpPr/>
      </dsp:nvSpPr>
      <dsp:spPr>
        <a:xfrm>
          <a:off x="3492689" y="1154223"/>
          <a:ext cx="1424316" cy="996975"/>
        </a:xfrm>
        <a:prstGeom prst="roundRect">
          <a:avLst>
            <a:gd name="adj" fmla="val 16670"/>
          </a:avLst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>
              <a:solidFill>
                <a:schemeClr val="tx1"/>
              </a:solidFill>
            </a:rPr>
            <a:t>Web</a:t>
          </a:r>
          <a:r>
            <a:rPr lang="zh-CN" altLang="en-US" sz="2000" kern="1200">
              <a:solidFill>
                <a:schemeClr val="tx1"/>
              </a:solidFill>
            </a:rPr>
            <a:t>开发语言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3541366" y="1202900"/>
        <a:ext cx="1326962" cy="899621"/>
      </dsp:txXfrm>
    </dsp:sp>
    <dsp:sp modelId="{E4D8EC76-3D14-4C71-889C-27131035F7D4}">
      <dsp:nvSpPr>
        <dsp:cNvPr id="0" name=""/>
        <dsp:cNvSpPr/>
      </dsp:nvSpPr>
      <dsp:spPr>
        <a:xfrm>
          <a:off x="4917006" y="1249307"/>
          <a:ext cx="1035912" cy="80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>
              <a:solidFill>
                <a:schemeClr val="tx1"/>
              </a:solidFill>
            </a:rPr>
            <a:t>PHP</a:t>
          </a:r>
          <a:endParaRPr lang="zh-CN" altLang="en-US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>
              <a:solidFill>
                <a:schemeClr val="tx1"/>
              </a:solidFill>
            </a:rPr>
            <a:t>JSP</a:t>
          </a:r>
          <a:endParaRPr lang="zh-CN" altLang="en-US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>
              <a:solidFill>
                <a:schemeClr val="tx1"/>
              </a:solidFill>
            </a:rPr>
            <a:t>ASP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4917006" y="1249307"/>
        <a:ext cx="1035912" cy="805799"/>
      </dsp:txXfrm>
    </dsp:sp>
    <dsp:sp modelId="{9F19B915-F477-4A92-8B5F-6AFAAADFFDDE}">
      <dsp:nvSpPr>
        <dsp:cNvPr id="0" name=""/>
        <dsp:cNvSpPr/>
      </dsp:nvSpPr>
      <dsp:spPr>
        <a:xfrm rot="5400000">
          <a:off x="4960331" y="3212062"/>
          <a:ext cx="846089" cy="9632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7183231"/>
            <a:satOff val="30917"/>
            <a:lumOff val="83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03D9F-D0A8-49CB-8F4B-2D464963AFD2}">
      <dsp:nvSpPr>
        <dsp:cNvPr id="0" name=""/>
        <dsp:cNvSpPr/>
      </dsp:nvSpPr>
      <dsp:spPr>
        <a:xfrm>
          <a:off x="4673599" y="2274155"/>
          <a:ext cx="1549456" cy="996975"/>
        </a:xfrm>
        <a:prstGeom prst="roundRect">
          <a:avLst>
            <a:gd name="adj" fmla="val 1667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</a:rPr>
            <a:t>数据库</a:t>
          </a:r>
        </a:p>
      </dsp:txBody>
      <dsp:txXfrm>
        <a:off x="4722276" y="2322832"/>
        <a:ext cx="1452102" cy="899621"/>
      </dsp:txXfrm>
    </dsp:sp>
    <dsp:sp modelId="{F6989FFC-80E3-4348-ADBE-304EA8A85939}">
      <dsp:nvSpPr>
        <dsp:cNvPr id="0" name=""/>
        <dsp:cNvSpPr/>
      </dsp:nvSpPr>
      <dsp:spPr>
        <a:xfrm>
          <a:off x="6264693" y="2376935"/>
          <a:ext cx="1611972" cy="80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>
              <a:solidFill>
                <a:schemeClr val="tx1"/>
              </a:solidFill>
            </a:rPr>
            <a:t>MySQL</a:t>
          </a:r>
          <a:endParaRPr lang="zh-CN" altLang="en-US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solidFill>
                <a:schemeClr val="tx1"/>
              </a:solidFill>
            </a:rPr>
            <a:t>Oracle</a:t>
          </a:r>
          <a:endParaRPr lang="zh-CN" altLang="en-US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>
              <a:solidFill>
                <a:schemeClr val="tx1"/>
              </a:solidFill>
            </a:rPr>
            <a:t>SQLServer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6264693" y="2376935"/>
        <a:ext cx="1611972" cy="805799"/>
      </dsp:txXfrm>
    </dsp:sp>
    <dsp:sp modelId="{37819B74-0F13-49B4-89E6-8B8C599AA121}">
      <dsp:nvSpPr>
        <dsp:cNvPr id="0" name=""/>
        <dsp:cNvSpPr/>
      </dsp:nvSpPr>
      <dsp:spPr>
        <a:xfrm rot="5400000">
          <a:off x="6078671" y="4331994"/>
          <a:ext cx="846089" cy="9632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10774846"/>
            <a:satOff val="46375"/>
            <a:lumOff val="125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AF84F-6165-4C09-A22E-578048A1642A}">
      <dsp:nvSpPr>
        <dsp:cNvPr id="0" name=""/>
        <dsp:cNvSpPr/>
      </dsp:nvSpPr>
      <dsp:spPr>
        <a:xfrm>
          <a:off x="5854509" y="3394087"/>
          <a:ext cx="1424316" cy="996975"/>
        </a:xfrm>
        <a:prstGeom prst="roundRect">
          <a:avLst>
            <a:gd name="adj" fmla="val 16670"/>
          </a:avLst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>
              <a:solidFill>
                <a:schemeClr val="tx1"/>
              </a:solidFill>
            </a:rPr>
            <a:t>Web</a:t>
          </a:r>
          <a:r>
            <a:rPr lang="zh-CN" altLang="en-US" sz="2000" kern="1200">
              <a:solidFill>
                <a:schemeClr val="tx1"/>
              </a:solidFill>
            </a:rPr>
            <a:t>应用服务器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5903186" y="3442764"/>
        <a:ext cx="1326962" cy="899621"/>
      </dsp:txXfrm>
    </dsp:sp>
    <dsp:sp modelId="{F74DF0F6-1764-4369-A91C-CD3711C86FB2}">
      <dsp:nvSpPr>
        <dsp:cNvPr id="0" name=""/>
        <dsp:cNvSpPr/>
      </dsp:nvSpPr>
      <dsp:spPr>
        <a:xfrm>
          <a:off x="7344818" y="3457052"/>
          <a:ext cx="1335922" cy="80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solidFill>
                <a:schemeClr val="tx1"/>
              </a:solidFill>
            </a:rPr>
            <a:t>Apache</a:t>
          </a:r>
          <a:endParaRPr lang="zh-CN" altLang="en-US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solidFill>
                <a:schemeClr val="tx1"/>
              </a:solidFill>
            </a:rPr>
            <a:t>Nginx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7344818" y="3457052"/>
        <a:ext cx="1335922" cy="805799"/>
      </dsp:txXfrm>
    </dsp:sp>
    <dsp:sp modelId="{670B854A-E621-46B3-8AC7-0F918D6CD8E8}">
      <dsp:nvSpPr>
        <dsp:cNvPr id="0" name=""/>
        <dsp:cNvSpPr/>
      </dsp:nvSpPr>
      <dsp:spPr>
        <a:xfrm>
          <a:off x="7035418" y="4514019"/>
          <a:ext cx="1424316" cy="996975"/>
        </a:xfrm>
        <a:prstGeom prst="roundRect">
          <a:avLst>
            <a:gd name="adj" fmla="val 166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solidFill>
                <a:schemeClr val="tx1"/>
              </a:solidFill>
            </a:rPr>
            <a:t>操作系统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7084095" y="4562696"/>
        <a:ext cx="1326962" cy="899621"/>
      </dsp:txXfrm>
    </dsp:sp>
    <dsp:sp modelId="{9170D86F-155D-4B58-8345-B25D4CFED958}">
      <dsp:nvSpPr>
        <dsp:cNvPr id="0" name=""/>
        <dsp:cNvSpPr/>
      </dsp:nvSpPr>
      <dsp:spPr>
        <a:xfrm>
          <a:off x="8424938" y="4609184"/>
          <a:ext cx="1422369" cy="80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solidFill>
                <a:schemeClr val="tx1"/>
              </a:solidFill>
            </a:rPr>
            <a:t>Windows</a:t>
          </a:r>
          <a:endParaRPr lang="zh-CN" altLang="en-US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solidFill>
                <a:schemeClr val="tx1"/>
              </a:solidFill>
            </a:rPr>
            <a:t>Linux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8424938" y="4609184"/>
        <a:ext cx="1422369" cy="805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3193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556169" y="378955"/>
          <a:ext cx="8015740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Linux</a:t>
          </a:r>
          <a:r>
            <a:rPr lang="zh-CN" altLang="en-US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基本操作</a:t>
          </a:r>
        </a:p>
      </dsp:txBody>
      <dsp:txXfrm>
        <a:off x="556169" y="378955"/>
        <a:ext cx="8015740" cy="758306"/>
      </dsp:txXfrm>
    </dsp:sp>
    <dsp:sp modelId="{41F649D8-D21F-4E81-907B-6AADF7C83176}">
      <dsp:nvSpPr>
        <dsp:cNvPr id="0" name=""/>
        <dsp:cNvSpPr/>
      </dsp:nvSpPr>
      <dsp:spPr>
        <a:xfrm>
          <a:off x="82228" y="284167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3496-E81D-4E80-8382-1B017DB9955E}">
      <dsp:nvSpPr>
        <dsp:cNvPr id="0" name=""/>
        <dsp:cNvSpPr/>
      </dsp:nvSpPr>
      <dsp:spPr>
        <a:xfrm>
          <a:off x="990924" y="1516612"/>
          <a:ext cx="7580986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Apache</a:t>
          </a:r>
          <a:r>
            <a:rPr lang="zh-CN" altLang="en-US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安装配置</a:t>
          </a:r>
        </a:p>
      </dsp:txBody>
      <dsp:txXfrm>
        <a:off x="990924" y="1516612"/>
        <a:ext cx="7580986" cy="758306"/>
      </dsp:txXfrm>
    </dsp:sp>
    <dsp:sp modelId="{4CB70E1F-7020-4494-93F8-4B43520C4BED}">
      <dsp:nvSpPr>
        <dsp:cNvPr id="0" name=""/>
        <dsp:cNvSpPr/>
      </dsp:nvSpPr>
      <dsp:spPr>
        <a:xfrm>
          <a:off x="516982" y="1421824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7EF55-F560-4D34-A8BB-EC01240E31F2}">
      <dsp:nvSpPr>
        <dsp:cNvPr id="0" name=""/>
        <dsp:cNvSpPr/>
      </dsp:nvSpPr>
      <dsp:spPr>
        <a:xfrm>
          <a:off x="990924" y="2654269"/>
          <a:ext cx="7580986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MySQL</a:t>
          </a:r>
          <a:r>
            <a:rPr lang="zh-CN" altLang="en-US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安装配置</a:t>
          </a:r>
        </a:p>
      </dsp:txBody>
      <dsp:txXfrm>
        <a:off x="990924" y="2654269"/>
        <a:ext cx="7580986" cy="758306"/>
      </dsp:txXfrm>
    </dsp:sp>
    <dsp:sp modelId="{BE52803F-789D-4E7D-8889-3AF749BD5C15}">
      <dsp:nvSpPr>
        <dsp:cNvPr id="0" name=""/>
        <dsp:cNvSpPr/>
      </dsp:nvSpPr>
      <dsp:spPr>
        <a:xfrm>
          <a:off x="516982" y="2559480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1C311-015F-430C-840B-892EF55856FE}">
      <dsp:nvSpPr>
        <dsp:cNvPr id="0" name=""/>
        <dsp:cNvSpPr/>
      </dsp:nvSpPr>
      <dsp:spPr>
        <a:xfrm>
          <a:off x="556169" y="3791925"/>
          <a:ext cx="8015740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PHP</a:t>
          </a:r>
          <a:r>
            <a:rPr lang="zh-CN" altLang="en-US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安装配置</a:t>
          </a:r>
        </a:p>
      </dsp:txBody>
      <dsp:txXfrm>
        <a:off x="556169" y="3791925"/>
        <a:ext cx="8015740" cy="758306"/>
      </dsp:txXfrm>
    </dsp:sp>
    <dsp:sp modelId="{5CCB4864-C98B-4CDC-A1C0-2FB99F464129}">
      <dsp:nvSpPr>
        <dsp:cNvPr id="0" name=""/>
        <dsp:cNvSpPr/>
      </dsp:nvSpPr>
      <dsp:spPr>
        <a:xfrm>
          <a:off x="82228" y="3697137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7734A67-2A34-4DD7-8BC6-98B47E88B0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2161E7-2B02-459C-AF37-934AEBC313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857375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1FB900E-E493-495E-96E1-66296206E866}" type="datetimeFigureOut">
              <a:rPr lang="zh-CN" altLang="en-US"/>
              <a:pPr>
                <a:defRPr/>
              </a:pPr>
              <a:t>2017/9/5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CA2020-CA4E-4936-8473-09278B79ED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745C2A-CE3A-4228-876F-38B8DE941A9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102E413-5867-4031-8BB9-1DB444FFE7A0}" type="datetimeFigureOut">
              <a:rPr lang="zh-CN" altLang="en-US"/>
              <a:pPr>
                <a:defRPr/>
              </a:pPr>
              <a:t>2017/9/5</a:t>
            </a:fld>
            <a:endParaRPr lang="zh-CN" altLang="en-US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B6F7471-72D3-4E39-BDC3-E909205C3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92B61-8C13-46B3-8D54-52761E1EA0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12BCF2-0FF5-48A0-A2EE-D503107DA0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FE333A-1F7C-4A4F-9935-1A78D7544D1B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8" name="页眉占位符 7">
            <a:extLst>
              <a:ext uri="{FF2B5EF4-FFF2-40B4-BE49-F238E27FC236}">
                <a16:creationId xmlns:a16="http://schemas.microsoft.com/office/drawing/2014/main" id="{40284CDE-9C93-4B7F-89FD-78DE13E50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幻灯片图像占位符 10">
            <a:extLst>
              <a:ext uri="{FF2B5EF4-FFF2-40B4-BE49-F238E27FC236}">
                <a16:creationId xmlns:a16="http://schemas.microsoft.com/office/drawing/2014/main" id="{4F9093EF-DF1E-466B-89EE-50A6B4F823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dirty="0"/>
              <a:t>CentOS</a:t>
            </a:r>
          </a:p>
          <a:p>
            <a:pPr>
              <a:buFontTx/>
              <a:buNone/>
            </a:pPr>
            <a:r>
              <a:rPr lang="en-US" altLang="zh-CN" dirty="0"/>
              <a:t>Nginx</a:t>
            </a:r>
          </a:p>
          <a:p>
            <a:pPr>
              <a:buFontTx/>
              <a:buNone/>
            </a:pPr>
            <a:r>
              <a:rPr lang="en-US" altLang="zh-CN" dirty="0"/>
              <a:t>MySQL</a:t>
            </a:r>
            <a:r>
              <a:rPr lang="zh-CN" altLang="en-US" dirty="0"/>
              <a:t>的基本配置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PHP</a:t>
            </a:r>
            <a:r>
              <a:rPr lang="zh-CN" altLang="en-US" dirty="0"/>
              <a:t>的基本配置</a:t>
            </a:r>
          </a:p>
        </p:txBody>
      </p:sp>
    </p:spTree>
    <p:extLst>
      <p:ext uri="{BB962C8B-B14F-4D97-AF65-F5344CB8AC3E}">
        <p14:creationId xmlns:p14="http://schemas.microsoft.com/office/powerpoint/2010/main" val="158378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F0262-FCE2-490B-A85C-218963C5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E143-D958-4674-B21D-C249E7F08773}" type="datetimeFigureOut">
              <a:rPr lang="zh-CN" altLang="en-US"/>
              <a:pPr>
                <a:defRPr/>
              </a:pPr>
              <a:t>2017/9/5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F11C2-A77E-43D7-9250-5A5DC0B0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D8245-4B00-48A6-BCD9-859F15CB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61B797-D157-444C-8DED-2250CCDAAF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4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我的模板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81" y="116632"/>
            <a:ext cx="10972800" cy="634082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27381" y="908720"/>
            <a:ext cx="10972800" cy="4929411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l"/>
              <a:defRPr/>
            </a:lvl1pPr>
            <a:lvl2pPr marL="742950" indent="-285750">
              <a:buFont typeface="Wingdings" panose="05000000000000000000" pitchFamily="2" charset="2"/>
              <a:buChar char="ü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475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AEF19B5-F94A-4BC7-8F8F-5DA4EFA3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D6E89-CFE7-4E72-B026-CA97C6A8B0EB}" type="datetimeFigureOut">
              <a:rPr lang="zh-CN" altLang="en-US"/>
              <a:pPr>
                <a:defRPr/>
              </a:pPr>
              <a:t>2017/9/5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702BDE9E-FC2C-4A2B-8B62-8D684B69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0103616-0A91-4315-A3C0-D7F8653C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6A592-9123-4ADE-A728-B3743D1E060D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A4B6D9B-51CD-4570-82FD-02AAFB76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1" y="116632"/>
            <a:ext cx="10972800" cy="634082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306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9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D2031B7-2D81-4AEC-855C-A95212C7FE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BD558EF5-6D12-432A-879D-F9019D7A3E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CE9E6-45A4-45B8-888E-EE1760A28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C1C481A-514B-4580-B949-71F165C19C31}" type="datetimeFigureOut">
              <a:rPr lang="zh-CN" altLang="en-US" smtClean="0"/>
              <a:pPr>
                <a:defRPr/>
              </a:pPr>
              <a:t>2017/9/5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E2BC16-E611-45E0-A10E-4BE9C25DB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4FF5C4-BA94-4D5E-BA6E-7B764E12A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1505EC02-C48F-49F3-8F77-D61659BA6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52" r:id="rId2"/>
    <p:sldLayoutId id="2147484546" r:id="rId3"/>
    <p:sldLayoutId id="2147484553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7" descr="http://img0.imgtn.bdimg.com/it/u=3574515207,415213359&amp;fm=23&amp;gp=0.jpg">
            <a:extLst>
              <a:ext uri="{FF2B5EF4-FFF2-40B4-BE49-F238E27FC236}">
                <a16:creationId xmlns:a16="http://schemas.microsoft.com/office/drawing/2014/main" id="{2B05D986-C427-45B7-B1D8-310E822798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D85856-32D1-4291-9138-ED8A68948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00</a:t>
            </a:r>
            <a:r>
              <a:rPr lang="zh-CN" altLang="en-US" dirty="0"/>
              <a:t>章 </a:t>
            </a:r>
            <a:r>
              <a:rPr lang="en-US" altLang="zh-CN" dirty="0"/>
              <a:t>LAMP</a:t>
            </a:r>
            <a:r>
              <a:rPr lang="zh-CN" altLang="en-US" dirty="0"/>
              <a:t>课程概览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C709D3-DC6B-4B9A-97EB-C0CAD7592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讲师：武永亮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C43844DB-9217-4645-A228-8809EA7451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</a:t>
            </a:r>
            <a:r>
              <a:rPr lang="en-US" altLang="zh-CN" dirty="0"/>
              <a:t>CentOS</a:t>
            </a:r>
            <a:r>
              <a:rPr lang="zh-CN" altLang="en-US" dirty="0"/>
              <a:t>操作系统的安装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CentOS</a:t>
            </a:r>
            <a:r>
              <a:rPr lang="zh-CN" altLang="en-US" dirty="0"/>
              <a:t>的基本命令操作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CentOS</a:t>
            </a:r>
            <a:r>
              <a:rPr lang="zh-CN" altLang="en-US" dirty="0"/>
              <a:t>的文件系统管理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CentOS</a:t>
            </a:r>
            <a:r>
              <a:rPr lang="zh-CN" altLang="en-US" dirty="0"/>
              <a:t>的用户权限管理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Apache</a:t>
            </a:r>
            <a:r>
              <a:rPr lang="zh-CN" altLang="en-US" dirty="0"/>
              <a:t>的安装配置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Nginx</a:t>
            </a:r>
            <a:r>
              <a:rPr lang="zh-CN" altLang="en-US" dirty="0"/>
              <a:t>的安装配置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PHP</a:t>
            </a:r>
            <a:r>
              <a:rPr lang="zh-CN" altLang="en-US" dirty="0"/>
              <a:t>的安装配置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MySQL</a:t>
            </a:r>
            <a:r>
              <a:rPr lang="zh-CN" altLang="en-US" dirty="0"/>
              <a:t>数据库的安装配置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F939CC5-C21A-4F6D-B434-435C231A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LAMP</a:t>
            </a:r>
            <a:r>
              <a:rPr lang="zh-CN" altLang="en-US" dirty="0"/>
              <a:t>人才缺口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88FBC6D-A835-48B9-A2CE-F3AE05569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492" y="980728"/>
            <a:ext cx="5606049" cy="49307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68198EE-FEB1-4BBE-8B33-43ABF4970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541" y="980728"/>
            <a:ext cx="5328592" cy="516521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4406B6C-5FB9-4701-A703-808BAA2BCC2E}"/>
              </a:ext>
            </a:extLst>
          </p:cNvPr>
          <p:cNvSpPr/>
          <p:nvPr/>
        </p:nvSpPr>
        <p:spPr>
          <a:xfrm>
            <a:off x="695400" y="3446115"/>
            <a:ext cx="3024336" cy="292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114AB7-C1ED-4121-9ED9-90335C43BE01}"/>
              </a:ext>
            </a:extLst>
          </p:cNvPr>
          <p:cNvSpPr/>
          <p:nvPr/>
        </p:nvSpPr>
        <p:spPr>
          <a:xfrm>
            <a:off x="6384032" y="3532332"/>
            <a:ext cx="3024336" cy="292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75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F939CC5-C21A-4F6D-B434-435C231A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软件体系结构图</a:t>
            </a:r>
          </a:p>
        </p:txBody>
      </p:sp>
      <p:graphicFrame>
        <p:nvGraphicFramePr>
          <p:cNvPr id="3" name="内容占位符 2">
            <a:extLst>
              <a:ext uri="{FF2B5EF4-FFF2-40B4-BE49-F238E27FC236}">
                <a16:creationId xmlns:a16="http://schemas.microsoft.com/office/drawing/2014/main" id="{D63533EA-2F88-4F41-83DC-EE33923EA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269214"/>
              </p:ext>
            </p:extLst>
          </p:nvPr>
        </p:nvGraphicFramePr>
        <p:xfrm>
          <a:off x="191344" y="908050"/>
          <a:ext cx="12000656" cy="5545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849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90DDA0-286B-4C38-9A8D-0A87F48B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E46AB1-E8D4-45E0-AC19-E0CB2CA9039A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3893525"/>
              </p:ext>
            </p:extLst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212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EEA3A6-BAC4-4F12-9BE4-A40002D84172}"/>
              </a:ext>
            </a:extLst>
          </p:cNvPr>
          <p:cNvSpPr/>
          <p:nvPr/>
        </p:nvSpPr>
        <p:spPr>
          <a:xfrm>
            <a:off x="2927648" y="2276872"/>
            <a:ext cx="611834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altLang="zh-C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YOU!</a:t>
            </a:r>
            <a:endParaRPr lang="zh-CN" altLang="en-US" sz="7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340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375E-6 -4.44444E-6 L 4.375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25300</TotalTime>
  <Words>123</Words>
  <Application>Microsoft Office PowerPoint</Application>
  <PresentationFormat>宽屏</PresentationFormat>
  <Paragraphs>45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宋体</vt:lpstr>
      <vt:lpstr>微软雅黑</vt:lpstr>
      <vt:lpstr>微软雅黑 Light</vt:lpstr>
      <vt:lpstr>Arial</vt:lpstr>
      <vt:lpstr>Calibri</vt:lpstr>
      <vt:lpstr>Times New Roman</vt:lpstr>
      <vt:lpstr>Wingdings</vt:lpstr>
      <vt:lpstr>Office 主题</vt:lpstr>
      <vt:lpstr>第00章 LAMP课程概览</vt:lpstr>
      <vt:lpstr>课程目标</vt:lpstr>
      <vt:lpstr>LAMP人才缺口</vt:lpstr>
      <vt:lpstr>软件体系结构图</vt:lpstr>
      <vt:lpstr>课程内容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武永亮</cp:lastModifiedBy>
  <cp:revision>924</cp:revision>
  <dcterms:created xsi:type="dcterms:W3CDTF">2010-12-10T07:47:22Z</dcterms:created>
  <dcterms:modified xsi:type="dcterms:W3CDTF">2017-09-05T00:19:57Z</dcterms:modified>
</cp:coreProperties>
</file>