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6" r:id="rId2"/>
    <p:sldId id="299" r:id="rId3"/>
    <p:sldId id="341" r:id="rId4"/>
    <p:sldId id="431" r:id="rId5"/>
    <p:sldId id="466" r:id="rId6"/>
    <p:sldId id="467" r:id="rId7"/>
    <p:sldId id="470" r:id="rId8"/>
    <p:sldId id="460" r:id="rId9"/>
    <p:sldId id="468" r:id="rId10"/>
    <p:sldId id="469" r:id="rId11"/>
    <p:sldId id="465" r:id="rId12"/>
    <p:sldId id="471" r:id="rId13"/>
    <p:sldId id="463" r:id="rId14"/>
    <p:sldId id="464" r:id="rId15"/>
    <p:sldId id="343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2118" autoAdjust="0"/>
  </p:normalViewPr>
  <p:slideViewPr>
    <p:cSldViewPr>
      <p:cViewPr varScale="1">
        <p:scale>
          <a:sx n="65" d="100"/>
          <a:sy n="65" d="100"/>
        </p:scale>
        <p:origin x="96" y="11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下的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下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下的</a:t>
          </a: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下</a:t>
          </a: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Nginx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2017/9/4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27095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0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94189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58378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7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3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6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401966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5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BFE87-DBCD-434A-98E7-02EBFD5B835F}" type="datetime2">
              <a:rPr lang="zh-CN" altLang="en-US" smtClean="0"/>
              <a:t>2017年9月4日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7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62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  <p:sldLayoutId id="2147484554" r:id="rId5"/>
    <p:sldLayoutId id="2147484555" r:id="rId6"/>
    <p:sldLayoutId id="2147484556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</a:t>
            </a:r>
            <a:r>
              <a:rPr lang="en-US" altLang="zh-CN" dirty="0"/>
              <a:t>Nginx</a:t>
            </a:r>
            <a:r>
              <a:rPr lang="zh-CN" altLang="en-US" dirty="0"/>
              <a:t>的安装及配置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AC70F-83CF-4AB9-B7B5-747B1897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当上面的工作完成之后，我们在外部浏览器中浏览：</a:t>
            </a:r>
            <a:r>
              <a:rPr lang="en-US" altLang="zh-CN" dirty="0"/>
              <a:t>http://IP</a:t>
            </a:r>
            <a:r>
              <a:rPr lang="zh-CN" altLang="en-US" dirty="0"/>
              <a:t>地址，出现如图所示，则说明安装已完全完成。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A61D8-0ED7-4782-B0D0-56C52C5E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348880"/>
            <a:ext cx="7858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常见命令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的常用命令：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 restart   </a:t>
            </a:r>
            <a:r>
              <a:rPr lang="zh-CN" altLang="en-US" dirty="0"/>
              <a:t>重启</a:t>
            </a:r>
            <a:r>
              <a:rPr lang="en-US" altLang="zh-CN" dirty="0"/>
              <a:t>Nginx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 reload  </a:t>
            </a:r>
            <a:r>
              <a:rPr lang="zh-CN" altLang="en-US" dirty="0"/>
              <a:t>重启加载</a:t>
            </a:r>
            <a:r>
              <a:rPr lang="en-US" altLang="zh-CN" dirty="0"/>
              <a:t>Nginx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 stop     </a:t>
            </a:r>
            <a:r>
              <a:rPr lang="zh-CN" altLang="en-US" dirty="0"/>
              <a:t>停止</a:t>
            </a:r>
            <a:r>
              <a:rPr lang="en-US" altLang="zh-CN" dirty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15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14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的基本配置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12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509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Nginx</a:t>
            </a:r>
            <a:r>
              <a:rPr lang="zh-CN" altLang="en-US" dirty="0"/>
              <a:t>的基本概念及特点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Nginx</a:t>
            </a:r>
            <a:r>
              <a:rPr lang="zh-CN" altLang="en-US" dirty="0"/>
              <a:t>的安装步骤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Nginx</a:t>
            </a:r>
            <a:r>
              <a:rPr lang="zh-CN" altLang="en-US" dirty="0"/>
              <a:t>的基本配置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03880934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12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Nginx("engine x")</a:t>
            </a:r>
            <a:r>
              <a:rPr lang="zh-CN" altLang="en-US" dirty="0"/>
              <a:t>是一款是由俄罗斯的程序设计师</a:t>
            </a:r>
            <a:r>
              <a:rPr lang="en-US" altLang="zh-CN" dirty="0"/>
              <a:t>Igor </a:t>
            </a:r>
            <a:r>
              <a:rPr lang="en-US" altLang="zh-CN" dirty="0" err="1"/>
              <a:t>Sysoev</a:t>
            </a:r>
            <a:r>
              <a:rPr lang="zh-CN" altLang="en-US" dirty="0"/>
              <a:t>所开发高性能的 </a:t>
            </a:r>
            <a:r>
              <a:rPr lang="en-US" altLang="zh-CN" dirty="0"/>
              <a:t>Web</a:t>
            </a:r>
            <a:r>
              <a:rPr lang="zh-CN" altLang="en-US" dirty="0"/>
              <a:t>和 反向代理 服务器，也是一个 </a:t>
            </a:r>
            <a:r>
              <a:rPr lang="en-US" altLang="zh-CN" dirty="0"/>
              <a:t>IMAP/POP3/SMTP </a:t>
            </a:r>
            <a:r>
              <a:rPr lang="zh-CN" altLang="en-US" dirty="0"/>
              <a:t>代理服务器。</a:t>
            </a:r>
          </a:p>
          <a:p>
            <a:r>
              <a:rPr lang="en-US" altLang="zh-CN" dirty="0"/>
              <a:t>Nginx</a:t>
            </a:r>
            <a:r>
              <a:rPr lang="zh-CN" altLang="en-US" dirty="0"/>
              <a:t>是一个高性能的</a:t>
            </a:r>
            <a:r>
              <a:rPr lang="en-US" altLang="zh-CN" dirty="0"/>
              <a:t>HTTP</a:t>
            </a:r>
            <a:r>
              <a:rPr lang="zh-CN" altLang="en-US" dirty="0"/>
              <a:t>和反向代理服务器，也是一个</a:t>
            </a:r>
            <a:r>
              <a:rPr lang="en-US" altLang="zh-CN" dirty="0"/>
              <a:t>IMAP/POP3/SMTP</a:t>
            </a:r>
            <a:r>
              <a:rPr lang="zh-CN" altLang="en-US" dirty="0"/>
              <a:t>服务器，期初开发的目的就是为了代理电子邮件服务器室友：源代码符合</a:t>
            </a:r>
            <a:r>
              <a:rPr lang="en-US" altLang="zh-CN" dirty="0"/>
              <a:t>BSD</a:t>
            </a:r>
            <a:r>
              <a:rPr lang="zh-CN" altLang="en-US" dirty="0"/>
              <a:t>开源。其特点就是占用内存少并发能力强，使用</a:t>
            </a:r>
            <a:r>
              <a:rPr lang="en-US" altLang="zh-CN" dirty="0"/>
              <a:t>Nginx</a:t>
            </a:r>
            <a:r>
              <a:rPr lang="zh-CN" altLang="en-US" dirty="0"/>
              <a:t>的大型网站已经有很多：百度、淘宝、腾讯等等</a:t>
            </a:r>
            <a:r>
              <a:rPr lang="en-US" altLang="zh-CN" dirty="0"/>
              <a:t>...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345D8-9F5B-44C3-98A7-CD993DF7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131" y="5085184"/>
            <a:ext cx="2095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作为</a:t>
            </a:r>
            <a:r>
              <a:rPr lang="en-US" altLang="zh-CN" dirty="0"/>
              <a:t>Http</a:t>
            </a:r>
            <a:r>
              <a:rPr lang="zh-CN" altLang="en-US" dirty="0"/>
              <a:t>服务器，有以下几项基本特征：</a:t>
            </a:r>
            <a:endParaRPr lang="en-US" altLang="zh-CN" dirty="0"/>
          </a:p>
          <a:p>
            <a:pPr lvl="1"/>
            <a:r>
              <a:rPr lang="zh-CN" altLang="en-US" dirty="0"/>
              <a:t>处理静态文件</a:t>
            </a:r>
            <a:r>
              <a:rPr lang="en-US" altLang="zh-CN" dirty="0"/>
              <a:t>,</a:t>
            </a:r>
            <a:r>
              <a:rPr lang="zh-CN" altLang="en-US" dirty="0"/>
              <a:t>索引文件以及自动索引，打开文件描述符缓冲。</a:t>
            </a:r>
          </a:p>
          <a:p>
            <a:pPr lvl="1"/>
            <a:r>
              <a:rPr lang="zh-CN" altLang="en-US" dirty="0"/>
              <a:t>无缓存的反向代理加速，简单的负载均衡和容错</a:t>
            </a:r>
          </a:p>
          <a:p>
            <a:pPr lvl="1"/>
            <a:r>
              <a:rPr lang="zh-CN" altLang="en-US" dirty="0"/>
              <a:t>模块化的结构，包括</a:t>
            </a:r>
            <a:r>
              <a:rPr lang="en-US" altLang="zh-CN" dirty="0" err="1"/>
              <a:t>gzipping</a:t>
            </a:r>
            <a:r>
              <a:rPr lang="zh-CN" altLang="en-US" dirty="0"/>
              <a:t>，</a:t>
            </a:r>
            <a:r>
              <a:rPr lang="en-US" altLang="zh-CN" dirty="0"/>
              <a:t>byte </a:t>
            </a:r>
            <a:r>
              <a:rPr lang="en-US" altLang="zh-CN" dirty="0" err="1"/>
              <a:t>ranges,chunked</a:t>
            </a:r>
            <a:r>
              <a:rPr lang="en-US" altLang="zh-CN" dirty="0"/>
              <a:t> responses</a:t>
            </a:r>
            <a:r>
              <a:rPr lang="zh-CN" altLang="en-US" dirty="0"/>
              <a:t>以及</a:t>
            </a:r>
            <a:r>
              <a:rPr lang="en-US" altLang="zh-CN" dirty="0"/>
              <a:t>SSI-filter</a:t>
            </a:r>
            <a:r>
              <a:rPr lang="zh-CN" altLang="en-US" dirty="0"/>
              <a:t>等</a:t>
            </a:r>
            <a:r>
              <a:rPr lang="en-US" altLang="zh-CN" dirty="0"/>
              <a:t>filter</a:t>
            </a:r>
            <a:r>
              <a:rPr lang="zh-CN" altLang="en-US" dirty="0"/>
              <a:t>，如果由</a:t>
            </a:r>
            <a:r>
              <a:rPr lang="en-US" altLang="zh-CN" dirty="0" err="1"/>
              <a:t>FastCGI</a:t>
            </a:r>
            <a:r>
              <a:rPr lang="zh-CN" altLang="en-US" dirty="0"/>
              <a:t>或其它代理服务器处理蛋液中存在的多个</a:t>
            </a:r>
            <a:r>
              <a:rPr lang="en-US" altLang="zh-CN" dirty="0"/>
              <a:t>SSI,</a:t>
            </a:r>
            <a:r>
              <a:rPr lang="zh-CN" altLang="en-US" dirty="0"/>
              <a:t>则这项处理可以并行运行，而不需要相互等待。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SSL</a:t>
            </a:r>
            <a:r>
              <a:rPr lang="zh-CN" altLang="en-US" dirty="0"/>
              <a:t>和</a:t>
            </a:r>
            <a:r>
              <a:rPr lang="en-US" altLang="zh-CN" dirty="0"/>
              <a:t>TLSSNI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345D8-9F5B-44C3-98A7-CD993DF7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131" y="5085184"/>
            <a:ext cx="2095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1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学习网站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官网：</a:t>
            </a:r>
            <a:r>
              <a:rPr lang="en-US" altLang="zh-CN" dirty="0"/>
              <a:t>http://nginx.org/</a:t>
            </a:r>
          </a:p>
          <a:p>
            <a:r>
              <a:rPr lang="en-US" altLang="zh-CN" dirty="0"/>
              <a:t>Nginx</a:t>
            </a:r>
            <a:r>
              <a:rPr lang="zh-CN" altLang="en-US" dirty="0"/>
              <a:t>推荐学习网址：</a:t>
            </a:r>
            <a:r>
              <a:rPr lang="en-US" altLang="zh-CN" dirty="0"/>
              <a:t>http://www.nginx.cn/doc/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345D8-9F5B-44C3-98A7-CD993DF7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131" y="5085184"/>
            <a:ext cx="2095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9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的离线安装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的安装依赖于以下三个包，如下：</a:t>
            </a:r>
            <a:endParaRPr lang="en-US" altLang="zh-CN" dirty="0"/>
          </a:p>
          <a:p>
            <a:pPr lvl="1"/>
            <a:r>
              <a:rPr lang="en-US" altLang="zh-CN" dirty="0"/>
              <a:t>SSL</a:t>
            </a:r>
            <a:r>
              <a:rPr lang="zh-CN" altLang="en-US" dirty="0"/>
              <a:t>功能需要</a:t>
            </a:r>
            <a:r>
              <a:rPr lang="en-US" altLang="zh-CN" dirty="0" err="1"/>
              <a:t>openssl</a:t>
            </a:r>
            <a:r>
              <a:rPr lang="zh-CN" altLang="en-US" dirty="0"/>
              <a:t>库，下载地址：</a:t>
            </a:r>
            <a:r>
              <a:rPr lang="en-US" altLang="zh-CN" dirty="0"/>
              <a:t>http://www.openssl.org/</a:t>
            </a:r>
          </a:p>
          <a:p>
            <a:pPr lvl="1"/>
            <a:r>
              <a:rPr lang="en-US" altLang="zh-CN" dirty="0" err="1"/>
              <a:t>gzip</a:t>
            </a:r>
            <a:r>
              <a:rPr lang="zh-CN" altLang="en-US" dirty="0"/>
              <a:t>模块需要</a:t>
            </a:r>
            <a:r>
              <a:rPr lang="en-US" altLang="zh-CN" dirty="0" err="1"/>
              <a:t>zlib</a:t>
            </a:r>
            <a:r>
              <a:rPr lang="zh-CN" altLang="en-US" dirty="0"/>
              <a:t>库，下载地址：</a:t>
            </a:r>
            <a:r>
              <a:rPr lang="en-US" altLang="zh-CN" dirty="0"/>
              <a:t>http://www.zlib.net/</a:t>
            </a:r>
          </a:p>
          <a:p>
            <a:pPr lvl="1"/>
            <a:r>
              <a:rPr lang="en-US" altLang="zh-CN" dirty="0"/>
              <a:t>rewrite</a:t>
            </a:r>
            <a:r>
              <a:rPr lang="zh-CN" altLang="en-US" dirty="0"/>
              <a:t>模块需要</a:t>
            </a:r>
            <a:r>
              <a:rPr lang="en-US" altLang="zh-CN" dirty="0" err="1"/>
              <a:t>pcre</a:t>
            </a:r>
            <a:r>
              <a:rPr lang="zh-CN" altLang="en-US" dirty="0"/>
              <a:t>库，下载地址：</a:t>
            </a:r>
            <a:r>
              <a:rPr lang="en-US" altLang="zh-CN" dirty="0"/>
              <a:t>http://www.pcre.org/</a:t>
            </a:r>
          </a:p>
          <a:p>
            <a:r>
              <a:rPr lang="en-US" altLang="zh-CN" dirty="0"/>
              <a:t>Nginx</a:t>
            </a:r>
            <a:r>
              <a:rPr lang="zh-CN" altLang="en-US" dirty="0"/>
              <a:t>的安装包：</a:t>
            </a:r>
            <a:r>
              <a:rPr lang="en-US" altLang="zh-CN" dirty="0"/>
              <a:t>http://nginx.org/en/download.html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60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的在线安装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在线安装步骤：</a:t>
            </a:r>
            <a:endParaRPr lang="en-US" altLang="zh-CN" dirty="0"/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使用</a:t>
            </a:r>
            <a:r>
              <a:rPr lang="en-US" altLang="zh-CN" dirty="0"/>
              <a:t>yum</a:t>
            </a:r>
            <a:r>
              <a:rPr lang="zh-CN" altLang="en-US" dirty="0"/>
              <a:t>安装</a:t>
            </a:r>
            <a:r>
              <a:rPr lang="en-US" altLang="zh-CN" dirty="0" err="1"/>
              <a:t>nginx</a:t>
            </a:r>
            <a:r>
              <a:rPr lang="zh-CN" altLang="en-US" dirty="0"/>
              <a:t>需要包括</a:t>
            </a:r>
            <a:r>
              <a:rPr lang="en-US" altLang="zh-CN" dirty="0"/>
              <a:t>Nginx</a:t>
            </a:r>
            <a:r>
              <a:rPr lang="zh-CN" altLang="en-US" dirty="0"/>
              <a:t>的库，安装</a:t>
            </a:r>
            <a:r>
              <a:rPr lang="en-US" altLang="zh-CN" dirty="0"/>
              <a:t>Nginx</a:t>
            </a:r>
            <a:r>
              <a:rPr lang="zh-CN" altLang="en-US" dirty="0"/>
              <a:t>的库</a:t>
            </a:r>
          </a:p>
          <a:p>
            <a:pPr lvl="2"/>
            <a:r>
              <a:rPr lang="en-US" altLang="zh-CN" dirty="0"/>
              <a:t>#rpm -</a:t>
            </a:r>
            <a:r>
              <a:rPr lang="en-US" altLang="zh-CN" dirty="0" err="1"/>
              <a:t>Uvh</a:t>
            </a:r>
            <a:r>
              <a:rPr lang="en-US" altLang="zh-CN" dirty="0"/>
              <a:t> http://nginx.org/packages/centos/7/noarch/RPMS/nginx-release-centos-7-0.el7.ngx.noarch.rpm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使用下面命令安装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2"/>
            <a:r>
              <a:rPr lang="en-US" altLang="zh-CN" dirty="0"/>
              <a:t>#yum install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启动</a:t>
            </a:r>
            <a:r>
              <a:rPr lang="en-US" altLang="zh-CN" dirty="0"/>
              <a:t>Nginx</a:t>
            </a:r>
          </a:p>
          <a:p>
            <a:pPr lvl="2"/>
            <a:r>
              <a:rPr lang="en-US" altLang="zh-CN" dirty="0"/>
              <a:t>#service </a:t>
            </a:r>
            <a:r>
              <a:rPr lang="en-US" altLang="zh-CN" dirty="0" err="1"/>
              <a:t>nginx</a:t>
            </a:r>
            <a:r>
              <a:rPr lang="en-US" altLang="zh-CN" dirty="0"/>
              <a:t> start</a:t>
            </a:r>
          </a:p>
          <a:p>
            <a:pPr lvl="2"/>
            <a:r>
              <a:rPr lang="zh-CN" altLang="en-US" dirty="0"/>
              <a:t>或</a:t>
            </a:r>
            <a:r>
              <a:rPr lang="en-US" altLang="zh-CN" dirty="0"/>
              <a:t>#</a:t>
            </a:r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nginx.service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07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25377</TotalTime>
  <Words>608</Words>
  <Application>Microsoft Office PowerPoint</Application>
  <PresentationFormat>宽屏</PresentationFormat>
  <Paragraphs>76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第11章 Nginx的安装及配置</vt:lpstr>
      <vt:lpstr>课程目标</vt:lpstr>
      <vt:lpstr>课程内容</vt:lpstr>
      <vt:lpstr>Nginx简介</vt:lpstr>
      <vt:lpstr>Nginx简介</vt:lpstr>
      <vt:lpstr>Nginx学习网站</vt:lpstr>
      <vt:lpstr>课程内容</vt:lpstr>
      <vt:lpstr>Nginx的离线安装</vt:lpstr>
      <vt:lpstr>Nginx的在线安装</vt:lpstr>
      <vt:lpstr>Nginx测试</vt:lpstr>
      <vt:lpstr>Nginx常见命令</vt:lpstr>
      <vt:lpstr>课程内容</vt:lpstr>
      <vt:lpstr>Nginx的基本配置</vt:lpstr>
      <vt:lpstr>课程总结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武永亮</cp:lastModifiedBy>
  <cp:revision>952</cp:revision>
  <dcterms:created xsi:type="dcterms:W3CDTF">2010-12-10T07:47:22Z</dcterms:created>
  <dcterms:modified xsi:type="dcterms:W3CDTF">2017-09-04T14:39:43Z</dcterms:modified>
</cp:coreProperties>
</file>