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handoutMasterIdLst>
    <p:handoutMasterId r:id="rId77"/>
  </p:handoutMasterIdLst>
  <p:sldIdLst>
    <p:sldId id="286" r:id="rId2"/>
    <p:sldId id="299" r:id="rId3"/>
    <p:sldId id="569" r:id="rId4"/>
    <p:sldId id="463" r:id="rId5"/>
    <p:sldId id="464" r:id="rId6"/>
    <p:sldId id="465" r:id="rId7"/>
    <p:sldId id="466" r:id="rId8"/>
    <p:sldId id="467" r:id="rId9"/>
    <p:sldId id="468" r:id="rId10"/>
    <p:sldId id="469" r:id="rId11"/>
    <p:sldId id="470" r:id="rId12"/>
    <p:sldId id="471" r:id="rId13"/>
    <p:sldId id="472" r:id="rId14"/>
    <p:sldId id="473" r:id="rId15"/>
    <p:sldId id="474" r:id="rId16"/>
    <p:sldId id="475" r:id="rId17"/>
    <p:sldId id="476" r:id="rId18"/>
    <p:sldId id="477" r:id="rId19"/>
    <p:sldId id="478" r:id="rId20"/>
    <p:sldId id="568" r:id="rId21"/>
    <p:sldId id="479" r:id="rId22"/>
    <p:sldId id="480" r:id="rId23"/>
    <p:sldId id="481" r:id="rId24"/>
    <p:sldId id="482" r:id="rId25"/>
    <p:sldId id="567" r:id="rId26"/>
    <p:sldId id="484" r:id="rId27"/>
    <p:sldId id="485" r:id="rId28"/>
    <p:sldId id="486" r:id="rId29"/>
    <p:sldId id="487" r:id="rId30"/>
    <p:sldId id="488" r:id="rId31"/>
    <p:sldId id="489" r:id="rId32"/>
    <p:sldId id="490" r:id="rId33"/>
    <p:sldId id="565" r:id="rId34"/>
    <p:sldId id="492" r:id="rId35"/>
    <p:sldId id="493" r:id="rId36"/>
    <p:sldId id="494" r:id="rId37"/>
    <p:sldId id="495" r:id="rId38"/>
    <p:sldId id="496" r:id="rId39"/>
    <p:sldId id="497" r:id="rId40"/>
    <p:sldId id="498" r:id="rId41"/>
    <p:sldId id="499" r:id="rId42"/>
    <p:sldId id="500" r:id="rId43"/>
    <p:sldId id="501" r:id="rId44"/>
    <p:sldId id="502" r:id="rId45"/>
    <p:sldId id="503" r:id="rId46"/>
    <p:sldId id="504" r:id="rId47"/>
    <p:sldId id="505" r:id="rId48"/>
    <p:sldId id="506" r:id="rId49"/>
    <p:sldId id="507" r:id="rId50"/>
    <p:sldId id="508" r:id="rId51"/>
    <p:sldId id="509" r:id="rId52"/>
    <p:sldId id="510" r:id="rId53"/>
    <p:sldId id="511" r:id="rId54"/>
    <p:sldId id="512" r:id="rId55"/>
    <p:sldId id="513" r:id="rId56"/>
    <p:sldId id="514" r:id="rId57"/>
    <p:sldId id="515" r:id="rId58"/>
    <p:sldId id="516" r:id="rId59"/>
    <p:sldId id="530" r:id="rId60"/>
    <p:sldId id="531" r:id="rId61"/>
    <p:sldId id="532" r:id="rId62"/>
    <p:sldId id="533" r:id="rId63"/>
    <p:sldId id="534" r:id="rId64"/>
    <p:sldId id="535" r:id="rId65"/>
    <p:sldId id="536" r:id="rId66"/>
    <p:sldId id="537" r:id="rId67"/>
    <p:sldId id="538" r:id="rId68"/>
    <p:sldId id="539" r:id="rId69"/>
    <p:sldId id="540" r:id="rId70"/>
    <p:sldId id="541" r:id="rId71"/>
    <p:sldId id="566" r:id="rId72"/>
    <p:sldId id="552" r:id="rId73"/>
    <p:sldId id="553" r:id="rId74"/>
    <p:sldId id="343" r:id="rId75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991F"/>
    <a:srgbClr val="FFCC66"/>
    <a:srgbClr val="EFE285"/>
    <a:srgbClr val="F9EFD7"/>
    <a:srgbClr val="FDF4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2118" autoAdjust="0"/>
  </p:normalViewPr>
  <p:slideViewPr>
    <p:cSldViewPr>
      <p:cViewPr varScale="1">
        <p:scale>
          <a:sx n="63" d="100"/>
          <a:sy n="63" d="100"/>
        </p:scale>
        <p:origin x="72" y="12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06"/>
    </p:cViewPr>
  </p:sorterViewPr>
  <p:notesViewPr>
    <p:cSldViewPr>
      <p:cViewPr varScale="1">
        <p:scale>
          <a:sx n="66" d="100"/>
          <a:sy n="66" d="100"/>
        </p:scale>
        <p:origin x="-242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29AE71-8D2E-40A1-BBB2-E4F336B690E4}" type="doc">
      <dgm:prSet loTypeId="urn:microsoft.com/office/officeart/2008/layout/VerticalCurvedList" loCatId="list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A339E3D9-F3E2-4BC7-B2B3-72D27A64484E}">
      <dgm:prSet phldrT="[文本]"/>
      <dgm:spPr/>
      <dgm:t>
        <a:bodyPr/>
        <a:lstStyle/>
        <a:p>
          <a:r>
            <a:rPr lang="en-US" altLang="zh-CN" baseline="0" dirty="0">
              <a:solidFill>
                <a:srgbClr val="FF0000"/>
              </a:solidFill>
              <a:latin typeface="Times New Roman" panose="02020603050405020304" pitchFamily="18" charset="0"/>
              <a:ea typeface="微软雅黑 Light" panose="020B0502040204020203" pitchFamily="34" charset="-122"/>
            </a:rPr>
            <a:t>WWW</a:t>
          </a:r>
          <a:r>
            <a:rPr lang="zh-CN" altLang="zh-CN" baseline="0" dirty="0">
              <a:solidFill>
                <a:srgbClr val="FF0000"/>
              </a:solidFill>
              <a:latin typeface="Times New Roman" panose="02020603050405020304" pitchFamily="18" charset="0"/>
              <a:ea typeface="微软雅黑 Light" panose="020B0502040204020203" pitchFamily="34" charset="-122"/>
            </a:rPr>
            <a:t>和</a:t>
          </a:r>
          <a:r>
            <a:rPr lang="en-US" altLang="zh-CN" baseline="0" dirty="0">
              <a:solidFill>
                <a:srgbClr val="FF0000"/>
              </a:solidFill>
              <a:latin typeface="Times New Roman" panose="02020603050405020304" pitchFamily="18" charset="0"/>
              <a:ea typeface="微软雅黑 Light" panose="020B0502040204020203" pitchFamily="34" charset="-122"/>
            </a:rPr>
            <a:t>Apache</a:t>
          </a:r>
          <a:endParaRPr lang="zh-CN" altLang="en-US" baseline="0" dirty="0">
            <a:solidFill>
              <a:srgbClr val="FF0000"/>
            </a:solidFill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824964FE-FB24-44E1-AC96-4B830B1029F1}" type="parTrans" cxnId="{12CFDB08-CB22-4DCB-93A6-45D2801771E4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491BBC99-86E6-4A4E-BC35-444D4D70DD0F}" type="sibTrans" cxnId="{12CFDB08-CB22-4DCB-93A6-45D2801771E4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7C8014B0-77AB-4B70-B42E-FACEBD636757}">
      <dgm:prSet phldrT="[文本]" custT="1"/>
      <dgm:spPr/>
      <dgm:t>
        <a:bodyPr/>
        <a:lstStyle/>
        <a:p>
          <a:r>
            <a:rPr lang="en-US" altLang="zh-CN" sz="3000" kern="1200" baseline="0" dirty="0">
              <a:solidFill>
                <a:srgbClr val="1F497D">
                  <a:hueOff val="0"/>
                  <a:satOff val="0"/>
                  <a:lumOff val="0"/>
                  <a:alphaOff val="0"/>
                </a:srgbClr>
              </a:solidFill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rPr>
            <a:t>Apache</a:t>
          </a:r>
          <a:r>
            <a:rPr lang="zh-CN" altLang="zh-CN" sz="3000" kern="1200" baseline="0" dirty="0">
              <a:solidFill>
                <a:srgbClr val="1F497D">
                  <a:hueOff val="0"/>
                  <a:satOff val="0"/>
                  <a:lumOff val="0"/>
                  <a:alphaOff val="0"/>
                </a:srgbClr>
              </a:solidFill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rPr>
            <a:t>简介</a:t>
          </a:r>
          <a:endParaRPr lang="zh-CN" altLang="en-US" sz="3000" kern="1200" baseline="0" dirty="0">
            <a:solidFill>
              <a:srgbClr val="1F497D">
                <a:hueOff val="0"/>
                <a:satOff val="0"/>
                <a:lumOff val="0"/>
                <a:alphaOff val="0"/>
              </a:srgbClr>
            </a:solidFill>
            <a:latin typeface="Times New Roman" panose="02020603050405020304" pitchFamily="18" charset="0"/>
            <a:ea typeface="微软雅黑 Light" panose="020B0502040204020203" pitchFamily="34" charset="-122"/>
            <a:cs typeface="+mn-cs"/>
          </a:endParaRPr>
        </a:p>
      </dgm:t>
    </dgm:pt>
    <dgm:pt modelId="{17A1A8E1-5ACB-4452-8F21-6ADAC79429B9}" type="parTrans" cxnId="{F0B5F9FB-B3B4-4C2A-A46A-6F22F01EE55F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A1F5F5C8-DC5B-404F-9356-8C8786002127}" type="sibTrans" cxnId="{F0B5F9FB-B3B4-4C2A-A46A-6F22F01EE55F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142A33FE-3ECE-4114-82BF-AACB48817288}">
      <dgm:prSet phldrT="[文本]"/>
      <dgm:spPr/>
      <dgm:t>
        <a:bodyPr/>
        <a:lstStyle/>
        <a:p>
          <a:r>
            <a:rPr lang="en-US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CentOS</a:t>
          </a:r>
          <a:r>
            <a:rPr lang="zh-CN" altLang="en-US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</a:t>
          </a:r>
          <a:r>
            <a:rPr lang="en-US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Apache</a:t>
          </a:r>
          <a:endParaRPr lang="zh-CN" altLang="en-US" baseline="0" dirty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0BE9DFFD-55FA-44E0-A999-FA9E2C0FCC44}" type="parTrans" cxnId="{29B78A4A-8F59-40CF-9C18-43488534BD23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BAA82EBD-91CF-47D6-9BD1-AE2A43746A4A}" type="sibTrans" cxnId="{29B78A4A-8F59-40CF-9C18-43488534BD23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8DBF8438-3081-427F-B4A6-F44E8B29BF2A}">
      <dgm:prSet phldrT="[文本]"/>
      <dgm:spPr/>
      <dgm:t>
        <a:bodyPr/>
        <a:lstStyle/>
        <a:p>
          <a:r>
            <a:rPr lang="en-US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Apache</a:t>
          </a:r>
          <a:r>
            <a:rPr lang="zh-CN" altLang="en-US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的基本配置</a:t>
          </a:r>
        </a:p>
      </dgm:t>
    </dgm:pt>
    <dgm:pt modelId="{4D5ADF91-A3EA-4560-88B1-9ED87CEB7DA5}" type="parTrans" cxnId="{53967741-ECAB-401A-B04E-BAC5088C8C71}">
      <dgm:prSet/>
      <dgm:spPr/>
      <dgm:t>
        <a:bodyPr/>
        <a:lstStyle/>
        <a:p>
          <a:endParaRPr lang="zh-CN" altLang="en-US"/>
        </a:p>
      </dgm:t>
    </dgm:pt>
    <dgm:pt modelId="{33217967-723A-430D-9D31-5AF2F46B994E}" type="sibTrans" cxnId="{53967741-ECAB-401A-B04E-BAC5088C8C71}">
      <dgm:prSet/>
      <dgm:spPr/>
      <dgm:t>
        <a:bodyPr/>
        <a:lstStyle/>
        <a:p>
          <a:endParaRPr lang="zh-CN" altLang="en-US"/>
        </a:p>
      </dgm:t>
    </dgm:pt>
    <dgm:pt modelId="{A3998393-74FD-43F8-8B29-A50541912235}" type="pres">
      <dgm:prSet presAssocID="{1029AE71-8D2E-40A1-BBB2-E4F336B690E4}" presName="Name0" presStyleCnt="0">
        <dgm:presLayoutVars>
          <dgm:chMax val="7"/>
          <dgm:chPref val="7"/>
          <dgm:dir/>
        </dgm:presLayoutVars>
      </dgm:prSet>
      <dgm:spPr/>
    </dgm:pt>
    <dgm:pt modelId="{CEF86C6C-86C7-4CE3-B746-4069BFC6CED4}" type="pres">
      <dgm:prSet presAssocID="{1029AE71-8D2E-40A1-BBB2-E4F336B690E4}" presName="Name1" presStyleCnt="0"/>
      <dgm:spPr/>
    </dgm:pt>
    <dgm:pt modelId="{5DBEC619-D510-4921-897E-DC5C74E1B3EA}" type="pres">
      <dgm:prSet presAssocID="{1029AE71-8D2E-40A1-BBB2-E4F336B690E4}" presName="cycle" presStyleCnt="0"/>
      <dgm:spPr/>
    </dgm:pt>
    <dgm:pt modelId="{33F16302-8A3A-4C72-9853-6EA968267042}" type="pres">
      <dgm:prSet presAssocID="{1029AE71-8D2E-40A1-BBB2-E4F336B690E4}" presName="srcNode" presStyleLbl="node1" presStyleIdx="0" presStyleCnt="4"/>
      <dgm:spPr/>
    </dgm:pt>
    <dgm:pt modelId="{9BC4CB50-0B2D-48C7-9572-9487724D0AC9}" type="pres">
      <dgm:prSet presAssocID="{1029AE71-8D2E-40A1-BBB2-E4F336B690E4}" presName="conn" presStyleLbl="parChTrans1D2" presStyleIdx="0" presStyleCnt="1"/>
      <dgm:spPr/>
    </dgm:pt>
    <dgm:pt modelId="{FD2EA9F8-57E7-40FB-A93E-44D127AAE376}" type="pres">
      <dgm:prSet presAssocID="{1029AE71-8D2E-40A1-BBB2-E4F336B690E4}" presName="extraNode" presStyleLbl="node1" presStyleIdx="0" presStyleCnt="4"/>
      <dgm:spPr/>
    </dgm:pt>
    <dgm:pt modelId="{450C6E42-FBA3-4387-A0D0-39D5EDC54031}" type="pres">
      <dgm:prSet presAssocID="{1029AE71-8D2E-40A1-BBB2-E4F336B690E4}" presName="dstNode" presStyleLbl="node1" presStyleIdx="0" presStyleCnt="4"/>
      <dgm:spPr/>
    </dgm:pt>
    <dgm:pt modelId="{C450CAB5-F314-4908-96BF-569671E0F09E}" type="pres">
      <dgm:prSet presAssocID="{A339E3D9-F3E2-4BC7-B2B3-72D27A64484E}" presName="text_1" presStyleLbl="node1" presStyleIdx="0" presStyleCnt="4">
        <dgm:presLayoutVars>
          <dgm:bulletEnabled val="1"/>
        </dgm:presLayoutVars>
      </dgm:prSet>
      <dgm:spPr/>
    </dgm:pt>
    <dgm:pt modelId="{8C7F9F24-0DE9-468B-8EC9-C6A97D01AF0B}" type="pres">
      <dgm:prSet presAssocID="{A339E3D9-F3E2-4BC7-B2B3-72D27A64484E}" presName="accent_1" presStyleCnt="0"/>
      <dgm:spPr/>
    </dgm:pt>
    <dgm:pt modelId="{41F649D8-D21F-4E81-907B-6AADF7C83176}" type="pres">
      <dgm:prSet presAssocID="{A339E3D9-F3E2-4BC7-B2B3-72D27A64484E}" presName="accentRepeatNode" presStyleLbl="solidFgAcc1" presStyleIdx="0" presStyleCnt="4"/>
      <dgm:spPr/>
    </dgm:pt>
    <dgm:pt modelId="{A3973496-E81D-4E80-8382-1B017DB9955E}" type="pres">
      <dgm:prSet presAssocID="{7C8014B0-77AB-4B70-B42E-FACEBD636757}" presName="text_2" presStyleLbl="node1" presStyleIdx="1" presStyleCnt="4">
        <dgm:presLayoutVars>
          <dgm:bulletEnabled val="1"/>
        </dgm:presLayoutVars>
      </dgm:prSet>
      <dgm:spPr/>
    </dgm:pt>
    <dgm:pt modelId="{5491C602-B248-47E1-ACD7-83C779307515}" type="pres">
      <dgm:prSet presAssocID="{7C8014B0-77AB-4B70-B42E-FACEBD636757}" presName="accent_2" presStyleCnt="0"/>
      <dgm:spPr/>
    </dgm:pt>
    <dgm:pt modelId="{4CB70E1F-7020-4494-93F8-4B43520C4BED}" type="pres">
      <dgm:prSet presAssocID="{7C8014B0-77AB-4B70-B42E-FACEBD636757}" presName="accentRepeatNode" presStyleLbl="solidFgAcc1" presStyleIdx="1" presStyleCnt="4"/>
      <dgm:spPr/>
    </dgm:pt>
    <dgm:pt modelId="{CD57EF55-F560-4D34-A8BB-EC01240E31F2}" type="pres">
      <dgm:prSet presAssocID="{142A33FE-3ECE-4114-82BF-AACB48817288}" presName="text_3" presStyleLbl="node1" presStyleIdx="2" presStyleCnt="4">
        <dgm:presLayoutVars>
          <dgm:bulletEnabled val="1"/>
        </dgm:presLayoutVars>
      </dgm:prSet>
      <dgm:spPr/>
    </dgm:pt>
    <dgm:pt modelId="{62C10B12-1B18-4230-BA68-7F0A3330E20A}" type="pres">
      <dgm:prSet presAssocID="{142A33FE-3ECE-4114-82BF-AACB48817288}" presName="accent_3" presStyleCnt="0"/>
      <dgm:spPr/>
    </dgm:pt>
    <dgm:pt modelId="{BE52803F-789D-4E7D-8889-3AF749BD5C15}" type="pres">
      <dgm:prSet presAssocID="{142A33FE-3ECE-4114-82BF-AACB48817288}" presName="accentRepeatNode" presStyleLbl="solidFgAcc1" presStyleIdx="2" presStyleCnt="4"/>
      <dgm:spPr/>
    </dgm:pt>
    <dgm:pt modelId="{05252DA4-10D2-4C5C-A389-27B29495C5F8}" type="pres">
      <dgm:prSet presAssocID="{8DBF8438-3081-427F-B4A6-F44E8B29BF2A}" presName="text_4" presStyleLbl="node1" presStyleIdx="3" presStyleCnt="4">
        <dgm:presLayoutVars>
          <dgm:bulletEnabled val="1"/>
        </dgm:presLayoutVars>
      </dgm:prSet>
      <dgm:spPr/>
    </dgm:pt>
    <dgm:pt modelId="{7AB00AD0-CE4E-4FCB-B845-859E32AACF72}" type="pres">
      <dgm:prSet presAssocID="{8DBF8438-3081-427F-B4A6-F44E8B29BF2A}" presName="accent_4" presStyleCnt="0"/>
      <dgm:spPr/>
    </dgm:pt>
    <dgm:pt modelId="{3A0A8E7E-ACDE-42EE-B5A6-7327C3A1ACE4}" type="pres">
      <dgm:prSet presAssocID="{8DBF8438-3081-427F-B4A6-F44E8B29BF2A}" presName="accentRepeatNode" presStyleLbl="solidFgAcc1" presStyleIdx="3" presStyleCnt="4"/>
      <dgm:spPr/>
    </dgm:pt>
  </dgm:ptLst>
  <dgm:cxnLst>
    <dgm:cxn modelId="{12CFDB08-CB22-4DCB-93A6-45D2801771E4}" srcId="{1029AE71-8D2E-40A1-BBB2-E4F336B690E4}" destId="{A339E3D9-F3E2-4BC7-B2B3-72D27A64484E}" srcOrd="0" destOrd="0" parTransId="{824964FE-FB24-44E1-AC96-4B830B1029F1}" sibTransId="{491BBC99-86E6-4A4E-BC35-444D4D70DD0F}"/>
    <dgm:cxn modelId="{53967741-ECAB-401A-B04E-BAC5088C8C71}" srcId="{1029AE71-8D2E-40A1-BBB2-E4F336B690E4}" destId="{8DBF8438-3081-427F-B4A6-F44E8B29BF2A}" srcOrd="3" destOrd="0" parTransId="{4D5ADF91-A3EA-4560-88B1-9ED87CEB7DA5}" sibTransId="{33217967-723A-430D-9D31-5AF2F46B994E}"/>
    <dgm:cxn modelId="{8657BA63-52F2-42C6-80D7-4B5F7FF78165}" type="presOf" srcId="{8DBF8438-3081-427F-B4A6-F44E8B29BF2A}" destId="{05252DA4-10D2-4C5C-A389-27B29495C5F8}" srcOrd="0" destOrd="0" presId="urn:microsoft.com/office/officeart/2008/layout/VerticalCurvedList"/>
    <dgm:cxn modelId="{29B78A4A-8F59-40CF-9C18-43488534BD23}" srcId="{1029AE71-8D2E-40A1-BBB2-E4F336B690E4}" destId="{142A33FE-3ECE-4114-82BF-AACB48817288}" srcOrd="2" destOrd="0" parTransId="{0BE9DFFD-55FA-44E0-A999-FA9E2C0FCC44}" sibTransId="{BAA82EBD-91CF-47D6-9BD1-AE2A43746A4A}"/>
    <dgm:cxn modelId="{BB55E49A-DE5A-4CC2-885C-771F210D419F}" type="presOf" srcId="{7C8014B0-77AB-4B70-B42E-FACEBD636757}" destId="{A3973496-E81D-4E80-8382-1B017DB9955E}" srcOrd="0" destOrd="0" presId="urn:microsoft.com/office/officeart/2008/layout/VerticalCurvedList"/>
    <dgm:cxn modelId="{2FB80DD6-3FEE-4DE0-8D94-5ADCA99BC210}" type="presOf" srcId="{142A33FE-3ECE-4114-82BF-AACB48817288}" destId="{CD57EF55-F560-4D34-A8BB-EC01240E31F2}" srcOrd="0" destOrd="0" presId="urn:microsoft.com/office/officeart/2008/layout/VerticalCurvedList"/>
    <dgm:cxn modelId="{227256D8-58B0-4B52-A5DE-E67A4AA1B2C4}" type="presOf" srcId="{A339E3D9-F3E2-4BC7-B2B3-72D27A64484E}" destId="{C450CAB5-F314-4908-96BF-569671E0F09E}" srcOrd="0" destOrd="0" presId="urn:microsoft.com/office/officeart/2008/layout/VerticalCurvedList"/>
    <dgm:cxn modelId="{CDA1F1F1-A361-4CC1-8385-1575C1E9983B}" type="presOf" srcId="{1029AE71-8D2E-40A1-BBB2-E4F336B690E4}" destId="{A3998393-74FD-43F8-8B29-A50541912235}" srcOrd="0" destOrd="0" presId="urn:microsoft.com/office/officeart/2008/layout/VerticalCurvedList"/>
    <dgm:cxn modelId="{7817BDF9-8B6E-4222-A071-45D50CD53B3F}" type="presOf" srcId="{491BBC99-86E6-4A4E-BC35-444D4D70DD0F}" destId="{9BC4CB50-0B2D-48C7-9572-9487724D0AC9}" srcOrd="0" destOrd="0" presId="urn:microsoft.com/office/officeart/2008/layout/VerticalCurvedList"/>
    <dgm:cxn modelId="{F0B5F9FB-B3B4-4C2A-A46A-6F22F01EE55F}" srcId="{1029AE71-8D2E-40A1-BBB2-E4F336B690E4}" destId="{7C8014B0-77AB-4B70-B42E-FACEBD636757}" srcOrd="1" destOrd="0" parTransId="{17A1A8E1-5ACB-4452-8F21-6ADAC79429B9}" sibTransId="{A1F5F5C8-DC5B-404F-9356-8C8786002127}"/>
    <dgm:cxn modelId="{DB5A9F4D-70FA-43B1-926B-6D8508083EF2}" type="presParOf" srcId="{A3998393-74FD-43F8-8B29-A50541912235}" destId="{CEF86C6C-86C7-4CE3-B746-4069BFC6CED4}" srcOrd="0" destOrd="0" presId="urn:microsoft.com/office/officeart/2008/layout/VerticalCurvedList"/>
    <dgm:cxn modelId="{2FE36149-F3E9-4F3B-A66B-8B9F34A1B406}" type="presParOf" srcId="{CEF86C6C-86C7-4CE3-B746-4069BFC6CED4}" destId="{5DBEC619-D510-4921-897E-DC5C74E1B3EA}" srcOrd="0" destOrd="0" presId="urn:microsoft.com/office/officeart/2008/layout/VerticalCurvedList"/>
    <dgm:cxn modelId="{528CC4FF-984D-448F-B43E-A4B3BB1BE1B0}" type="presParOf" srcId="{5DBEC619-D510-4921-897E-DC5C74E1B3EA}" destId="{33F16302-8A3A-4C72-9853-6EA968267042}" srcOrd="0" destOrd="0" presId="urn:microsoft.com/office/officeart/2008/layout/VerticalCurvedList"/>
    <dgm:cxn modelId="{AE438C61-B7A5-4347-AC78-7BA17026EC50}" type="presParOf" srcId="{5DBEC619-D510-4921-897E-DC5C74E1B3EA}" destId="{9BC4CB50-0B2D-48C7-9572-9487724D0AC9}" srcOrd="1" destOrd="0" presId="urn:microsoft.com/office/officeart/2008/layout/VerticalCurvedList"/>
    <dgm:cxn modelId="{7F868001-5D2F-4725-9AD1-8FEBC6893B8B}" type="presParOf" srcId="{5DBEC619-D510-4921-897E-DC5C74E1B3EA}" destId="{FD2EA9F8-57E7-40FB-A93E-44D127AAE376}" srcOrd="2" destOrd="0" presId="urn:microsoft.com/office/officeart/2008/layout/VerticalCurvedList"/>
    <dgm:cxn modelId="{35D18F6D-0596-4650-A992-66332F99CFBE}" type="presParOf" srcId="{5DBEC619-D510-4921-897E-DC5C74E1B3EA}" destId="{450C6E42-FBA3-4387-A0D0-39D5EDC54031}" srcOrd="3" destOrd="0" presId="urn:microsoft.com/office/officeart/2008/layout/VerticalCurvedList"/>
    <dgm:cxn modelId="{734368FA-7C20-4855-9E09-B849E682FDDD}" type="presParOf" srcId="{CEF86C6C-86C7-4CE3-B746-4069BFC6CED4}" destId="{C450CAB5-F314-4908-96BF-569671E0F09E}" srcOrd="1" destOrd="0" presId="urn:microsoft.com/office/officeart/2008/layout/VerticalCurvedList"/>
    <dgm:cxn modelId="{BF46923D-F61A-4D87-A59A-0FFDCE903B71}" type="presParOf" srcId="{CEF86C6C-86C7-4CE3-B746-4069BFC6CED4}" destId="{8C7F9F24-0DE9-468B-8EC9-C6A97D01AF0B}" srcOrd="2" destOrd="0" presId="urn:microsoft.com/office/officeart/2008/layout/VerticalCurvedList"/>
    <dgm:cxn modelId="{3CC55F11-87A1-4488-9AA1-271E3E0CD126}" type="presParOf" srcId="{8C7F9F24-0DE9-468B-8EC9-C6A97D01AF0B}" destId="{41F649D8-D21F-4E81-907B-6AADF7C83176}" srcOrd="0" destOrd="0" presId="urn:microsoft.com/office/officeart/2008/layout/VerticalCurvedList"/>
    <dgm:cxn modelId="{AB82EFC2-E1BA-40C0-9D81-45D40544FDF6}" type="presParOf" srcId="{CEF86C6C-86C7-4CE3-B746-4069BFC6CED4}" destId="{A3973496-E81D-4E80-8382-1B017DB9955E}" srcOrd="3" destOrd="0" presId="urn:microsoft.com/office/officeart/2008/layout/VerticalCurvedList"/>
    <dgm:cxn modelId="{B742D69B-FBFA-4F95-AF46-8E5B1C010E23}" type="presParOf" srcId="{CEF86C6C-86C7-4CE3-B746-4069BFC6CED4}" destId="{5491C602-B248-47E1-ACD7-83C779307515}" srcOrd="4" destOrd="0" presId="urn:microsoft.com/office/officeart/2008/layout/VerticalCurvedList"/>
    <dgm:cxn modelId="{AA9A43EC-AACA-419A-AA26-D588D7EC4ED9}" type="presParOf" srcId="{5491C602-B248-47E1-ACD7-83C779307515}" destId="{4CB70E1F-7020-4494-93F8-4B43520C4BED}" srcOrd="0" destOrd="0" presId="urn:microsoft.com/office/officeart/2008/layout/VerticalCurvedList"/>
    <dgm:cxn modelId="{8EEF6BDF-7ECE-4FAB-B260-60CFC13E6ADF}" type="presParOf" srcId="{CEF86C6C-86C7-4CE3-B746-4069BFC6CED4}" destId="{CD57EF55-F560-4D34-A8BB-EC01240E31F2}" srcOrd="5" destOrd="0" presId="urn:microsoft.com/office/officeart/2008/layout/VerticalCurvedList"/>
    <dgm:cxn modelId="{0B928FAD-CF0A-4647-A7D3-85F3C95AF104}" type="presParOf" srcId="{CEF86C6C-86C7-4CE3-B746-4069BFC6CED4}" destId="{62C10B12-1B18-4230-BA68-7F0A3330E20A}" srcOrd="6" destOrd="0" presId="urn:microsoft.com/office/officeart/2008/layout/VerticalCurvedList"/>
    <dgm:cxn modelId="{6AF796AB-9745-4DDC-943A-B5CBEB3A8745}" type="presParOf" srcId="{62C10B12-1B18-4230-BA68-7F0A3330E20A}" destId="{BE52803F-789D-4E7D-8889-3AF749BD5C15}" srcOrd="0" destOrd="0" presId="urn:microsoft.com/office/officeart/2008/layout/VerticalCurvedList"/>
    <dgm:cxn modelId="{BF34CFB7-87EA-4821-A026-4DF4AA1C74EF}" type="presParOf" srcId="{CEF86C6C-86C7-4CE3-B746-4069BFC6CED4}" destId="{05252DA4-10D2-4C5C-A389-27B29495C5F8}" srcOrd="7" destOrd="0" presId="urn:microsoft.com/office/officeart/2008/layout/VerticalCurvedList"/>
    <dgm:cxn modelId="{966FB7B0-099F-4992-A607-B339ACB9BC40}" type="presParOf" srcId="{CEF86C6C-86C7-4CE3-B746-4069BFC6CED4}" destId="{7AB00AD0-CE4E-4FCB-B845-859E32AACF72}" srcOrd="8" destOrd="0" presId="urn:microsoft.com/office/officeart/2008/layout/VerticalCurvedList"/>
    <dgm:cxn modelId="{EE8AD5FE-67B5-4E5B-AC7E-A3BD9D043736}" type="presParOf" srcId="{7AB00AD0-CE4E-4FCB-B845-859E32AACF72}" destId="{3A0A8E7E-ACDE-42EE-B5A6-7327C3A1ACE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29AE71-8D2E-40A1-BBB2-E4F336B690E4}" type="doc">
      <dgm:prSet loTypeId="urn:microsoft.com/office/officeart/2008/layout/VerticalCurvedList" loCatId="list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A339E3D9-F3E2-4BC7-B2B3-72D27A64484E}">
      <dgm:prSet phldrT="[文本]"/>
      <dgm:spPr/>
      <dgm:t>
        <a:bodyPr/>
        <a:lstStyle/>
        <a:p>
          <a:r>
            <a:rPr lang="en-US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WWW</a:t>
          </a:r>
          <a:r>
            <a:rPr lang="zh-CN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和</a:t>
          </a:r>
          <a:r>
            <a:rPr lang="en-US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Apache</a:t>
          </a:r>
          <a:endParaRPr lang="zh-CN" altLang="en-US" baseline="0" dirty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824964FE-FB24-44E1-AC96-4B830B1029F1}" type="parTrans" cxnId="{12CFDB08-CB22-4DCB-93A6-45D2801771E4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491BBC99-86E6-4A4E-BC35-444D4D70DD0F}" type="sibTrans" cxnId="{12CFDB08-CB22-4DCB-93A6-45D2801771E4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7C8014B0-77AB-4B70-B42E-FACEBD636757}">
      <dgm:prSet phldrT="[文本]" custT="1"/>
      <dgm:spPr/>
      <dgm:t>
        <a:bodyPr/>
        <a:lstStyle/>
        <a:p>
          <a:r>
            <a:rPr lang="en-US" altLang="zh-CN" sz="3000" kern="1200" baseline="0" dirty="0">
              <a:solidFill>
                <a:srgbClr val="FF0000"/>
              </a:solidFill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rPr>
            <a:t>Apache</a:t>
          </a:r>
          <a:r>
            <a:rPr lang="zh-CN" altLang="zh-CN" sz="3000" kern="1200" baseline="0" dirty="0">
              <a:solidFill>
                <a:srgbClr val="FF0000"/>
              </a:solidFill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rPr>
            <a:t>简介</a:t>
          </a:r>
          <a:endParaRPr lang="zh-CN" altLang="en-US" sz="3000" kern="1200" baseline="0" dirty="0">
            <a:solidFill>
              <a:srgbClr val="FF0000"/>
            </a:solidFill>
            <a:latin typeface="Times New Roman" panose="02020603050405020304" pitchFamily="18" charset="0"/>
            <a:ea typeface="微软雅黑 Light" panose="020B0502040204020203" pitchFamily="34" charset="-122"/>
            <a:cs typeface="+mn-cs"/>
          </a:endParaRPr>
        </a:p>
      </dgm:t>
    </dgm:pt>
    <dgm:pt modelId="{17A1A8E1-5ACB-4452-8F21-6ADAC79429B9}" type="parTrans" cxnId="{F0B5F9FB-B3B4-4C2A-A46A-6F22F01EE55F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A1F5F5C8-DC5B-404F-9356-8C8786002127}" type="sibTrans" cxnId="{F0B5F9FB-B3B4-4C2A-A46A-6F22F01EE55F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142A33FE-3ECE-4114-82BF-AACB48817288}">
      <dgm:prSet phldrT="[文本]"/>
      <dgm:spPr/>
      <dgm:t>
        <a:bodyPr/>
        <a:lstStyle/>
        <a:p>
          <a:r>
            <a:rPr lang="en-US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CentOS</a:t>
          </a:r>
          <a:r>
            <a:rPr lang="zh-CN" altLang="en-US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</a:t>
          </a:r>
          <a:r>
            <a:rPr lang="en-US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Apache</a:t>
          </a:r>
          <a:endParaRPr lang="zh-CN" altLang="en-US" baseline="0" dirty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0BE9DFFD-55FA-44E0-A999-FA9E2C0FCC44}" type="parTrans" cxnId="{29B78A4A-8F59-40CF-9C18-43488534BD23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BAA82EBD-91CF-47D6-9BD1-AE2A43746A4A}" type="sibTrans" cxnId="{29B78A4A-8F59-40CF-9C18-43488534BD23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8DBF8438-3081-427F-B4A6-F44E8B29BF2A}">
      <dgm:prSet phldrT="[文本]"/>
      <dgm:spPr/>
      <dgm:t>
        <a:bodyPr/>
        <a:lstStyle/>
        <a:p>
          <a:r>
            <a:rPr lang="en-US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Apache</a:t>
          </a:r>
          <a:r>
            <a:rPr lang="zh-CN" altLang="en-US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的基本配置</a:t>
          </a:r>
        </a:p>
      </dgm:t>
    </dgm:pt>
    <dgm:pt modelId="{4D5ADF91-A3EA-4560-88B1-9ED87CEB7DA5}" type="parTrans" cxnId="{53967741-ECAB-401A-B04E-BAC5088C8C71}">
      <dgm:prSet/>
      <dgm:spPr/>
      <dgm:t>
        <a:bodyPr/>
        <a:lstStyle/>
        <a:p>
          <a:endParaRPr lang="zh-CN" altLang="en-US"/>
        </a:p>
      </dgm:t>
    </dgm:pt>
    <dgm:pt modelId="{33217967-723A-430D-9D31-5AF2F46B994E}" type="sibTrans" cxnId="{53967741-ECAB-401A-B04E-BAC5088C8C71}">
      <dgm:prSet/>
      <dgm:spPr/>
      <dgm:t>
        <a:bodyPr/>
        <a:lstStyle/>
        <a:p>
          <a:endParaRPr lang="zh-CN" altLang="en-US"/>
        </a:p>
      </dgm:t>
    </dgm:pt>
    <dgm:pt modelId="{A3998393-74FD-43F8-8B29-A50541912235}" type="pres">
      <dgm:prSet presAssocID="{1029AE71-8D2E-40A1-BBB2-E4F336B690E4}" presName="Name0" presStyleCnt="0">
        <dgm:presLayoutVars>
          <dgm:chMax val="7"/>
          <dgm:chPref val="7"/>
          <dgm:dir/>
        </dgm:presLayoutVars>
      </dgm:prSet>
      <dgm:spPr/>
    </dgm:pt>
    <dgm:pt modelId="{CEF86C6C-86C7-4CE3-B746-4069BFC6CED4}" type="pres">
      <dgm:prSet presAssocID="{1029AE71-8D2E-40A1-BBB2-E4F336B690E4}" presName="Name1" presStyleCnt="0"/>
      <dgm:spPr/>
    </dgm:pt>
    <dgm:pt modelId="{5DBEC619-D510-4921-897E-DC5C74E1B3EA}" type="pres">
      <dgm:prSet presAssocID="{1029AE71-8D2E-40A1-BBB2-E4F336B690E4}" presName="cycle" presStyleCnt="0"/>
      <dgm:spPr/>
    </dgm:pt>
    <dgm:pt modelId="{33F16302-8A3A-4C72-9853-6EA968267042}" type="pres">
      <dgm:prSet presAssocID="{1029AE71-8D2E-40A1-BBB2-E4F336B690E4}" presName="srcNode" presStyleLbl="node1" presStyleIdx="0" presStyleCnt="4"/>
      <dgm:spPr/>
    </dgm:pt>
    <dgm:pt modelId="{9BC4CB50-0B2D-48C7-9572-9487724D0AC9}" type="pres">
      <dgm:prSet presAssocID="{1029AE71-8D2E-40A1-BBB2-E4F336B690E4}" presName="conn" presStyleLbl="parChTrans1D2" presStyleIdx="0" presStyleCnt="1"/>
      <dgm:spPr/>
    </dgm:pt>
    <dgm:pt modelId="{FD2EA9F8-57E7-40FB-A93E-44D127AAE376}" type="pres">
      <dgm:prSet presAssocID="{1029AE71-8D2E-40A1-BBB2-E4F336B690E4}" presName="extraNode" presStyleLbl="node1" presStyleIdx="0" presStyleCnt="4"/>
      <dgm:spPr/>
    </dgm:pt>
    <dgm:pt modelId="{450C6E42-FBA3-4387-A0D0-39D5EDC54031}" type="pres">
      <dgm:prSet presAssocID="{1029AE71-8D2E-40A1-BBB2-E4F336B690E4}" presName="dstNode" presStyleLbl="node1" presStyleIdx="0" presStyleCnt="4"/>
      <dgm:spPr/>
    </dgm:pt>
    <dgm:pt modelId="{C450CAB5-F314-4908-96BF-569671E0F09E}" type="pres">
      <dgm:prSet presAssocID="{A339E3D9-F3E2-4BC7-B2B3-72D27A64484E}" presName="text_1" presStyleLbl="node1" presStyleIdx="0" presStyleCnt="4">
        <dgm:presLayoutVars>
          <dgm:bulletEnabled val="1"/>
        </dgm:presLayoutVars>
      </dgm:prSet>
      <dgm:spPr/>
    </dgm:pt>
    <dgm:pt modelId="{8C7F9F24-0DE9-468B-8EC9-C6A97D01AF0B}" type="pres">
      <dgm:prSet presAssocID="{A339E3D9-F3E2-4BC7-B2B3-72D27A64484E}" presName="accent_1" presStyleCnt="0"/>
      <dgm:spPr/>
    </dgm:pt>
    <dgm:pt modelId="{41F649D8-D21F-4E81-907B-6AADF7C83176}" type="pres">
      <dgm:prSet presAssocID="{A339E3D9-F3E2-4BC7-B2B3-72D27A64484E}" presName="accentRepeatNode" presStyleLbl="solidFgAcc1" presStyleIdx="0" presStyleCnt="4"/>
      <dgm:spPr/>
    </dgm:pt>
    <dgm:pt modelId="{A3973496-E81D-4E80-8382-1B017DB9955E}" type="pres">
      <dgm:prSet presAssocID="{7C8014B0-77AB-4B70-B42E-FACEBD636757}" presName="text_2" presStyleLbl="node1" presStyleIdx="1" presStyleCnt="4">
        <dgm:presLayoutVars>
          <dgm:bulletEnabled val="1"/>
        </dgm:presLayoutVars>
      </dgm:prSet>
      <dgm:spPr/>
    </dgm:pt>
    <dgm:pt modelId="{5491C602-B248-47E1-ACD7-83C779307515}" type="pres">
      <dgm:prSet presAssocID="{7C8014B0-77AB-4B70-B42E-FACEBD636757}" presName="accent_2" presStyleCnt="0"/>
      <dgm:spPr/>
    </dgm:pt>
    <dgm:pt modelId="{4CB70E1F-7020-4494-93F8-4B43520C4BED}" type="pres">
      <dgm:prSet presAssocID="{7C8014B0-77AB-4B70-B42E-FACEBD636757}" presName="accentRepeatNode" presStyleLbl="solidFgAcc1" presStyleIdx="1" presStyleCnt="4"/>
      <dgm:spPr/>
    </dgm:pt>
    <dgm:pt modelId="{CD57EF55-F560-4D34-A8BB-EC01240E31F2}" type="pres">
      <dgm:prSet presAssocID="{142A33FE-3ECE-4114-82BF-AACB48817288}" presName="text_3" presStyleLbl="node1" presStyleIdx="2" presStyleCnt="4">
        <dgm:presLayoutVars>
          <dgm:bulletEnabled val="1"/>
        </dgm:presLayoutVars>
      </dgm:prSet>
      <dgm:spPr/>
    </dgm:pt>
    <dgm:pt modelId="{62C10B12-1B18-4230-BA68-7F0A3330E20A}" type="pres">
      <dgm:prSet presAssocID="{142A33FE-3ECE-4114-82BF-AACB48817288}" presName="accent_3" presStyleCnt="0"/>
      <dgm:spPr/>
    </dgm:pt>
    <dgm:pt modelId="{BE52803F-789D-4E7D-8889-3AF749BD5C15}" type="pres">
      <dgm:prSet presAssocID="{142A33FE-3ECE-4114-82BF-AACB48817288}" presName="accentRepeatNode" presStyleLbl="solidFgAcc1" presStyleIdx="2" presStyleCnt="4"/>
      <dgm:spPr/>
    </dgm:pt>
    <dgm:pt modelId="{05252DA4-10D2-4C5C-A389-27B29495C5F8}" type="pres">
      <dgm:prSet presAssocID="{8DBF8438-3081-427F-B4A6-F44E8B29BF2A}" presName="text_4" presStyleLbl="node1" presStyleIdx="3" presStyleCnt="4">
        <dgm:presLayoutVars>
          <dgm:bulletEnabled val="1"/>
        </dgm:presLayoutVars>
      </dgm:prSet>
      <dgm:spPr/>
    </dgm:pt>
    <dgm:pt modelId="{7AB00AD0-CE4E-4FCB-B845-859E32AACF72}" type="pres">
      <dgm:prSet presAssocID="{8DBF8438-3081-427F-B4A6-F44E8B29BF2A}" presName="accent_4" presStyleCnt="0"/>
      <dgm:spPr/>
    </dgm:pt>
    <dgm:pt modelId="{3A0A8E7E-ACDE-42EE-B5A6-7327C3A1ACE4}" type="pres">
      <dgm:prSet presAssocID="{8DBF8438-3081-427F-B4A6-F44E8B29BF2A}" presName="accentRepeatNode" presStyleLbl="solidFgAcc1" presStyleIdx="3" presStyleCnt="4"/>
      <dgm:spPr/>
    </dgm:pt>
  </dgm:ptLst>
  <dgm:cxnLst>
    <dgm:cxn modelId="{12CFDB08-CB22-4DCB-93A6-45D2801771E4}" srcId="{1029AE71-8D2E-40A1-BBB2-E4F336B690E4}" destId="{A339E3D9-F3E2-4BC7-B2B3-72D27A64484E}" srcOrd="0" destOrd="0" parTransId="{824964FE-FB24-44E1-AC96-4B830B1029F1}" sibTransId="{491BBC99-86E6-4A4E-BC35-444D4D70DD0F}"/>
    <dgm:cxn modelId="{53967741-ECAB-401A-B04E-BAC5088C8C71}" srcId="{1029AE71-8D2E-40A1-BBB2-E4F336B690E4}" destId="{8DBF8438-3081-427F-B4A6-F44E8B29BF2A}" srcOrd="3" destOrd="0" parTransId="{4D5ADF91-A3EA-4560-88B1-9ED87CEB7DA5}" sibTransId="{33217967-723A-430D-9D31-5AF2F46B994E}"/>
    <dgm:cxn modelId="{8657BA63-52F2-42C6-80D7-4B5F7FF78165}" type="presOf" srcId="{8DBF8438-3081-427F-B4A6-F44E8B29BF2A}" destId="{05252DA4-10D2-4C5C-A389-27B29495C5F8}" srcOrd="0" destOrd="0" presId="urn:microsoft.com/office/officeart/2008/layout/VerticalCurvedList"/>
    <dgm:cxn modelId="{29B78A4A-8F59-40CF-9C18-43488534BD23}" srcId="{1029AE71-8D2E-40A1-BBB2-E4F336B690E4}" destId="{142A33FE-3ECE-4114-82BF-AACB48817288}" srcOrd="2" destOrd="0" parTransId="{0BE9DFFD-55FA-44E0-A999-FA9E2C0FCC44}" sibTransId="{BAA82EBD-91CF-47D6-9BD1-AE2A43746A4A}"/>
    <dgm:cxn modelId="{BB55E49A-DE5A-4CC2-885C-771F210D419F}" type="presOf" srcId="{7C8014B0-77AB-4B70-B42E-FACEBD636757}" destId="{A3973496-E81D-4E80-8382-1B017DB9955E}" srcOrd="0" destOrd="0" presId="urn:microsoft.com/office/officeart/2008/layout/VerticalCurvedList"/>
    <dgm:cxn modelId="{2FB80DD6-3FEE-4DE0-8D94-5ADCA99BC210}" type="presOf" srcId="{142A33FE-3ECE-4114-82BF-AACB48817288}" destId="{CD57EF55-F560-4D34-A8BB-EC01240E31F2}" srcOrd="0" destOrd="0" presId="urn:microsoft.com/office/officeart/2008/layout/VerticalCurvedList"/>
    <dgm:cxn modelId="{227256D8-58B0-4B52-A5DE-E67A4AA1B2C4}" type="presOf" srcId="{A339E3D9-F3E2-4BC7-B2B3-72D27A64484E}" destId="{C450CAB5-F314-4908-96BF-569671E0F09E}" srcOrd="0" destOrd="0" presId="urn:microsoft.com/office/officeart/2008/layout/VerticalCurvedList"/>
    <dgm:cxn modelId="{CDA1F1F1-A361-4CC1-8385-1575C1E9983B}" type="presOf" srcId="{1029AE71-8D2E-40A1-BBB2-E4F336B690E4}" destId="{A3998393-74FD-43F8-8B29-A50541912235}" srcOrd="0" destOrd="0" presId="urn:microsoft.com/office/officeart/2008/layout/VerticalCurvedList"/>
    <dgm:cxn modelId="{7817BDF9-8B6E-4222-A071-45D50CD53B3F}" type="presOf" srcId="{491BBC99-86E6-4A4E-BC35-444D4D70DD0F}" destId="{9BC4CB50-0B2D-48C7-9572-9487724D0AC9}" srcOrd="0" destOrd="0" presId="urn:microsoft.com/office/officeart/2008/layout/VerticalCurvedList"/>
    <dgm:cxn modelId="{F0B5F9FB-B3B4-4C2A-A46A-6F22F01EE55F}" srcId="{1029AE71-8D2E-40A1-BBB2-E4F336B690E4}" destId="{7C8014B0-77AB-4B70-B42E-FACEBD636757}" srcOrd="1" destOrd="0" parTransId="{17A1A8E1-5ACB-4452-8F21-6ADAC79429B9}" sibTransId="{A1F5F5C8-DC5B-404F-9356-8C8786002127}"/>
    <dgm:cxn modelId="{DB5A9F4D-70FA-43B1-926B-6D8508083EF2}" type="presParOf" srcId="{A3998393-74FD-43F8-8B29-A50541912235}" destId="{CEF86C6C-86C7-4CE3-B746-4069BFC6CED4}" srcOrd="0" destOrd="0" presId="urn:microsoft.com/office/officeart/2008/layout/VerticalCurvedList"/>
    <dgm:cxn modelId="{2FE36149-F3E9-4F3B-A66B-8B9F34A1B406}" type="presParOf" srcId="{CEF86C6C-86C7-4CE3-B746-4069BFC6CED4}" destId="{5DBEC619-D510-4921-897E-DC5C74E1B3EA}" srcOrd="0" destOrd="0" presId="urn:microsoft.com/office/officeart/2008/layout/VerticalCurvedList"/>
    <dgm:cxn modelId="{528CC4FF-984D-448F-B43E-A4B3BB1BE1B0}" type="presParOf" srcId="{5DBEC619-D510-4921-897E-DC5C74E1B3EA}" destId="{33F16302-8A3A-4C72-9853-6EA968267042}" srcOrd="0" destOrd="0" presId="urn:microsoft.com/office/officeart/2008/layout/VerticalCurvedList"/>
    <dgm:cxn modelId="{AE438C61-B7A5-4347-AC78-7BA17026EC50}" type="presParOf" srcId="{5DBEC619-D510-4921-897E-DC5C74E1B3EA}" destId="{9BC4CB50-0B2D-48C7-9572-9487724D0AC9}" srcOrd="1" destOrd="0" presId="urn:microsoft.com/office/officeart/2008/layout/VerticalCurvedList"/>
    <dgm:cxn modelId="{7F868001-5D2F-4725-9AD1-8FEBC6893B8B}" type="presParOf" srcId="{5DBEC619-D510-4921-897E-DC5C74E1B3EA}" destId="{FD2EA9F8-57E7-40FB-A93E-44D127AAE376}" srcOrd="2" destOrd="0" presId="urn:microsoft.com/office/officeart/2008/layout/VerticalCurvedList"/>
    <dgm:cxn modelId="{35D18F6D-0596-4650-A992-66332F99CFBE}" type="presParOf" srcId="{5DBEC619-D510-4921-897E-DC5C74E1B3EA}" destId="{450C6E42-FBA3-4387-A0D0-39D5EDC54031}" srcOrd="3" destOrd="0" presId="urn:microsoft.com/office/officeart/2008/layout/VerticalCurvedList"/>
    <dgm:cxn modelId="{734368FA-7C20-4855-9E09-B849E682FDDD}" type="presParOf" srcId="{CEF86C6C-86C7-4CE3-B746-4069BFC6CED4}" destId="{C450CAB5-F314-4908-96BF-569671E0F09E}" srcOrd="1" destOrd="0" presId="urn:microsoft.com/office/officeart/2008/layout/VerticalCurvedList"/>
    <dgm:cxn modelId="{BF46923D-F61A-4D87-A59A-0FFDCE903B71}" type="presParOf" srcId="{CEF86C6C-86C7-4CE3-B746-4069BFC6CED4}" destId="{8C7F9F24-0DE9-468B-8EC9-C6A97D01AF0B}" srcOrd="2" destOrd="0" presId="urn:microsoft.com/office/officeart/2008/layout/VerticalCurvedList"/>
    <dgm:cxn modelId="{3CC55F11-87A1-4488-9AA1-271E3E0CD126}" type="presParOf" srcId="{8C7F9F24-0DE9-468B-8EC9-C6A97D01AF0B}" destId="{41F649D8-D21F-4E81-907B-6AADF7C83176}" srcOrd="0" destOrd="0" presId="urn:microsoft.com/office/officeart/2008/layout/VerticalCurvedList"/>
    <dgm:cxn modelId="{AB82EFC2-E1BA-40C0-9D81-45D40544FDF6}" type="presParOf" srcId="{CEF86C6C-86C7-4CE3-B746-4069BFC6CED4}" destId="{A3973496-E81D-4E80-8382-1B017DB9955E}" srcOrd="3" destOrd="0" presId="urn:microsoft.com/office/officeart/2008/layout/VerticalCurvedList"/>
    <dgm:cxn modelId="{B742D69B-FBFA-4F95-AF46-8E5B1C010E23}" type="presParOf" srcId="{CEF86C6C-86C7-4CE3-B746-4069BFC6CED4}" destId="{5491C602-B248-47E1-ACD7-83C779307515}" srcOrd="4" destOrd="0" presId="urn:microsoft.com/office/officeart/2008/layout/VerticalCurvedList"/>
    <dgm:cxn modelId="{AA9A43EC-AACA-419A-AA26-D588D7EC4ED9}" type="presParOf" srcId="{5491C602-B248-47E1-ACD7-83C779307515}" destId="{4CB70E1F-7020-4494-93F8-4B43520C4BED}" srcOrd="0" destOrd="0" presId="urn:microsoft.com/office/officeart/2008/layout/VerticalCurvedList"/>
    <dgm:cxn modelId="{8EEF6BDF-7ECE-4FAB-B260-60CFC13E6ADF}" type="presParOf" srcId="{CEF86C6C-86C7-4CE3-B746-4069BFC6CED4}" destId="{CD57EF55-F560-4D34-A8BB-EC01240E31F2}" srcOrd="5" destOrd="0" presId="urn:microsoft.com/office/officeart/2008/layout/VerticalCurvedList"/>
    <dgm:cxn modelId="{0B928FAD-CF0A-4647-A7D3-85F3C95AF104}" type="presParOf" srcId="{CEF86C6C-86C7-4CE3-B746-4069BFC6CED4}" destId="{62C10B12-1B18-4230-BA68-7F0A3330E20A}" srcOrd="6" destOrd="0" presId="urn:microsoft.com/office/officeart/2008/layout/VerticalCurvedList"/>
    <dgm:cxn modelId="{6AF796AB-9745-4DDC-943A-B5CBEB3A8745}" type="presParOf" srcId="{62C10B12-1B18-4230-BA68-7F0A3330E20A}" destId="{BE52803F-789D-4E7D-8889-3AF749BD5C15}" srcOrd="0" destOrd="0" presId="urn:microsoft.com/office/officeart/2008/layout/VerticalCurvedList"/>
    <dgm:cxn modelId="{BF34CFB7-87EA-4821-A026-4DF4AA1C74EF}" type="presParOf" srcId="{CEF86C6C-86C7-4CE3-B746-4069BFC6CED4}" destId="{05252DA4-10D2-4C5C-A389-27B29495C5F8}" srcOrd="7" destOrd="0" presId="urn:microsoft.com/office/officeart/2008/layout/VerticalCurvedList"/>
    <dgm:cxn modelId="{966FB7B0-099F-4992-A607-B339ACB9BC40}" type="presParOf" srcId="{CEF86C6C-86C7-4CE3-B746-4069BFC6CED4}" destId="{7AB00AD0-CE4E-4FCB-B845-859E32AACF72}" srcOrd="8" destOrd="0" presId="urn:microsoft.com/office/officeart/2008/layout/VerticalCurvedList"/>
    <dgm:cxn modelId="{EE8AD5FE-67B5-4E5B-AC7E-A3BD9D043736}" type="presParOf" srcId="{7AB00AD0-CE4E-4FCB-B845-859E32AACF72}" destId="{3A0A8E7E-ACDE-42EE-B5A6-7327C3A1ACE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29AE71-8D2E-40A1-BBB2-E4F336B690E4}" type="doc">
      <dgm:prSet loTypeId="urn:microsoft.com/office/officeart/2008/layout/VerticalCurvedList" loCatId="list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A339E3D9-F3E2-4BC7-B2B3-72D27A64484E}">
      <dgm:prSet phldrT="[文本]"/>
      <dgm:spPr/>
      <dgm:t>
        <a:bodyPr/>
        <a:lstStyle/>
        <a:p>
          <a:r>
            <a:rPr lang="en-US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WWW</a:t>
          </a:r>
          <a:r>
            <a:rPr lang="zh-CN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和</a:t>
          </a:r>
          <a:r>
            <a:rPr lang="en-US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Apache</a:t>
          </a:r>
          <a:endParaRPr lang="zh-CN" altLang="en-US" baseline="0" dirty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824964FE-FB24-44E1-AC96-4B830B1029F1}" type="parTrans" cxnId="{12CFDB08-CB22-4DCB-93A6-45D2801771E4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491BBC99-86E6-4A4E-BC35-444D4D70DD0F}" type="sibTrans" cxnId="{12CFDB08-CB22-4DCB-93A6-45D2801771E4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7C8014B0-77AB-4B70-B42E-FACEBD636757}">
      <dgm:prSet phldrT="[文本]" custT="1"/>
      <dgm:spPr/>
      <dgm:t>
        <a:bodyPr/>
        <a:lstStyle/>
        <a:p>
          <a:r>
            <a:rPr lang="en-US" altLang="zh-CN" sz="3000" kern="1200" baseline="0" dirty="0">
              <a:solidFill>
                <a:srgbClr val="1F497D">
                  <a:hueOff val="0"/>
                  <a:satOff val="0"/>
                  <a:lumOff val="0"/>
                  <a:alphaOff val="0"/>
                </a:srgbClr>
              </a:solidFill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rPr>
            <a:t>Apache</a:t>
          </a:r>
          <a:r>
            <a:rPr lang="zh-CN" altLang="zh-CN" sz="3000" kern="1200" baseline="0" dirty="0">
              <a:solidFill>
                <a:srgbClr val="1F497D">
                  <a:hueOff val="0"/>
                  <a:satOff val="0"/>
                  <a:lumOff val="0"/>
                  <a:alphaOff val="0"/>
                </a:srgbClr>
              </a:solidFill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rPr>
            <a:t>简介</a:t>
          </a:r>
          <a:endParaRPr lang="zh-CN" altLang="en-US" sz="3000" kern="1200" baseline="0" dirty="0">
            <a:solidFill>
              <a:srgbClr val="1F497D">
                <a:hueOff val="0"/>
                <a:satOff val="0"/>
                <a:lumOff val="0"/>
                <a:alphaOff val="0"/>
              </a:srgbClr>
            </a:solidFill>
            <a:latin typeface="Times New Roman" panose="02020603050405020304" pitchFamily="18" charset="0"/>
            <a:ea typeface="微软雅黑 Light" panose="020B0502040204020203" pitchFamily="34" charset="-122"/>
            <a:cs typeface="+mn-cs"/>
          </a:endParaRPr>
        </a:p>
      </dgm:t>
    </dgm:pt>
    <dgm:pt modelId="{17A1A8E1-5ACB-4452-8F21-6ADAC79429B9}" type="parTrans" cxnId="{F0B5F9FB-B3B4-4C2A-A46A-6F22F01EE55F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A1F5F5C8-DC5B-404F-9356-8C8786002127}" type="sibTrans" cxnId="{F0B5F9FB-B3B4-4C2A-A46A-6F22F01EE55F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142A33FE-3ECE-4114-82BF-AACB48817288}">
      <dgm:prSet phldrT="[文本]"/>
      <dgm:spPr/>
      <dgm:t>
        <a:bodyPr/>
        <a:lstStyle/>
        <a:p>
          <a:r>
            <a:rPr lang="en-US" altLang="zh-CN" baseline="0" dirty="0">
              <a:solidFill>
                <a:srgbClr val="FF0000"/>
              </a:solidFill>
              <a:latin typeface="Times New Roman" panose="02020603050405020304" pitchFamily="18" charset="0"/>
              <a:ea typeface="微软雅黑 Light" panose="020B0502040204020203" pitchFamily="34" charset="-122"/>
            </a:rPr>
            <a:t>CentOS</a:t>
          </a:r>
          <a:r>
            <a:rPr lang="zh-CN" altLang="en-US" baseline="0" dirty="0">
              <a:solidFill>
                <a:srgbClr val="FF0000"/>
              </a:solidFill>
              <a:latin typeface="Times New Roman" panose="02020603050405020304" pitchFamily="18" charset="0"/>
              <a:ea typeface="微软雅黑 Light" panose="020B0502040204020203" pitchFamily="34" charset="-122"/>
            </a:rPr>
            <a:t>的</a:t>
          </a:r>
          <a:r>
            <a:rPr lang="en-US" altLang="zh-CN" baseline="0" dirty="0">
              <a:solidFill>
                <a:srgbClr val="FF0000"/>
              </a:solidFill>
              <a:latin typeface="Times New Roman" panose="02020603050405020304" pitchFamily="18" charset="0"/>
              <a:ea typeface="微软雅黑 Light" panose="020B0502040204020203" pitchFamily="34" charset="-122"/>
            </a:rPr>
            <a:t>Apache</a:t>
          </a:r>
          <a:endParaRPr lang="zh-CN" altLang="en-US" baseline="0" dirty="0">
            <a:solidFill>
              <a:srgbClr val="FF0000"/>
            </a:solidFill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0BE9DFFD-55FA-44E0-A999-FA9E2C0FCC44}" type="parTrans" cxnId="{29B78A4A-8F59-40CF-9C18-43488534BD23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BAA82EBD-91CF-47D6-9BD1-AE2A43746A4A}" type="sibTrans" cxnId="{29B78A4A-8F59-40CF-9C18-43488534BD23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8DBF8438-3081-427F-B4A6-F44E8B29BF2A}">
      <dgm:prSet phldrT="[文本]"/>
      <dgm:spPr/>
      <dgm:t>
        <a:bodyPr/>
        <a:lstStyle/>
        <a:p>
          <a:r>
            <a:rPr lang="en-US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Apache</a:t>
          </a:r>
          <a:r>
            <a:rPr lang="zh-CN" altLang="en-US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的基本配置</a:t>
          </a:r>
        </a:p>
      </dgm:t>
    </dgm:pt>
    <dgm:pt modelId="{4D5ADF91-A3EA-4560-88B1-9ED87CEB7DA5}" type="parTrans" cxnId="{53967741-ECAB-401A-B04E-BAC5088C8C71}">
      <dgm:prSet/>
      <dgm:spPr/>
      <dgm:t>
        <a:bodyPr/>
        <a:lstStyle/>
        <a:p>
          <a:endParaRPr lang="zh-CN" altLang="en-US"/>
        </a:p>
      </dgm:t>
    </dgm:pt>
    <dgm:pt modelId="{33217967-723A-430D-9D31-5AF2F46B994E}" type="sibTrans" cxnId="{53967741-ECAB-401A-B04E-BAC5088C8C71}">
      <dgm:prSet/>
      <dgm:spPr/>
      <dgm:t>
        <a:bodyPr/>
        <a:lstStyle/>
        <a:p>
          <a:endParaRPr lang="zh-CN" altLang="en-US"/>
        </a:p>
      </dgm:t>
    </dgm:pt>
    <dgm:pt modelId="{A3998393-74FD-43F8-8B29-A50541912235}" type="pres">
      <dgm:prSet presAssocID="{1029AE71-8D2E-40A1-BBB2-E4F336B690E4}" presName="Name0" presStyleCnt="0">
        <dgm:presLayoutVars>
          <dgm:chMax val="7"/>
          <dgm:chPref val="7"/>
          <dgm:dir/>
        </dgm:presLayoutVars>
      </dgm:prSet>
      <dgm:spPr/>
    </dgm:pt>
    <dgm:pt modelId="{CEF86C6C-86C7-4CE3-B746-4069BFC6CED4}" type="pres">
      <dgm:prSet presAssocID="{1029AE71-8D2E-40A1-BBB2-E4F336B690E4}" presName="Name1" presStyleCnt="0"/>
      <dgm:spPr/>
    </dgm:pt>
    <dgm:pt modelId="{5DBEC619-D510-4921-897E-DC5C74E1B3EA}" type="pres">
      <dgm:prSet presAssocID="{1029AE71-8D2E-40A1-BBB2-E4F336B690E4}" presName="cycle" presStyleCnt="0"/>
      <dgm:spPr/>
    </dgm:pt>
    <dgm:pt modelId="{33F16302-8A3A-4C72-9853-6EA968267042}" type="pres">
      <dgm:prSet presAssocID="{1029AE71-8D2E-40A1-BBB2-E4F336B690E4}" presName="srcNode" presStyleLbl="node1" presStyleIdx="0" presStyleCnt="4"/>
      <dgm:spPr/>
    </dgm:pt>
    <dgm:pt modelId="{9BC4CB50-0B2D-48C7-9572-9487724D0AC9}" type="pres">
      <dgm:prSet presAssocID="{1029AE71-8D2E-40A1-BBB2-E4F336B690E4}" presName="conn" presStyleLbl="parChTrans1D2" presStyleIdx="0" presStyleCnt="1"/>
      <dgm:spPr/>
    </dgm:pt>
    <dgm:pt modelId="{FD2EA9F8-57E7-40FB-A93E-44D127AAE376}" type="pres">
      <dgm:prSet presAssocID="{1029AE71-8D2E-40A1-BBB2-E4F336B690E4}" presName="extraNode" presStyleLbl="node1" presStyleIdx="0" presStyleCnt="4"/>
      <dgm:spPr/>
    </dgm:pt>
    <dgm:pt modelId="{450C6E42-FBA3-4387-A0D0-39D5EDC54031}" type="pres">
      <dgm:prSet presAssocID="{1029AE71-8D2E-40A1-BBB2-E4F336B690E4}" presName="dstNode" presStyleLbl="node1" presStyleIdx="0" presStyleCnt="4"/>
      <dgm:spPr/>
    </dgm:pt>
    <dgm:pt modelId="{C450CAB5-F314-4908-96BF-569671E0F09E}" type="pres">
      <dgm:prSet presAssocID="{A339E3D9-F3E2-4BC7-B2B3-72D27A64484E}" presName="text_1" presStyleLbl="node1" presStyleIdx="0" presStyleCnt="4">
        <dgm:presLayoutVars>
          <dgm:bulletEnabled val="1"/>
        </dgm:presLayoutVars>
      </dgm:prSet>
      <dgm:spPr/>
    </dgm:pt>
    <dgm:pt modelId="{8C7F9F24-0DE9-468B-8EC9-C6A97D01AF0B}" type="pres">
      <dgm:prSet presAssocID="{A339E3D9-F3E2-4BC7-B2B3-72D27A64484E}" presName="accent_1" presStyleCnt="0"/>
      <dgm:spPr/>
    </dgm:pt>
    <dgm:pt modelId="{41F649D8-D21F-4E81-907B-6AADF7C83176}" type="pres">
      <dgm:prSet presAssocID="{A339E3D9-F3E2-4BC7-B2B3-72D27A64484E}" presName="accentRepeatNode" presStyleLbl="solidFgAcc1" presStyleIdx="0" presStyleCnt="4"/>
      <dgm:spPr/>
    </dgm:pt>
    <dgm:pt modelId="{A3973496-E81D-4E80-8382-1B017DB9955E}" type="pres">
      <dgm:prSet presAssocID="{7C8014B0-77AB-4B70-B42E-FACEBD636757}" presName="text_2" presStyleLbl="node1" presStyleIdx="1" presStyleCnt="4">
        <dgm:presLayoutVars>
          <dgm:bulletEnabled val="1"/>
        </dgm:presLayoutVars>
      </dgm:prSet>
      <dgm:spPr/>
    </dgm:pt>
    <dgm:pt modelId="{5491C602-B248-47E1-ACD7-83C779307515}" type="pres">
      <dgm:prSet presAssocID="{7C8014B0-77AB-4B70-B42E-FACEBD636757}" presName="accent_2" presStyleCnt="0"/>
      <dgm:spPr/>
    </dgm:pt>
    <dgm:pt modelId="{4CB70E1F-7020-4494-93F8-4B43520C4BED}" type="pres">
      <dgm:prSet presAssocID="{7C8014B0-77AB-4B70-B42E-FACEBD636757}" presName="accentRepeatNode" presStyleLbl="solidFgAcc1" presStyleIdx="1" presStyleCnt="4"/>
      <dgm:spPr/>
    </dgm:pt>
    <dgm:pt modelId="{CD57EF55-F560-4D34-A8BB-EC01240E31F2}" type="pres">
      <dgm:prSet presAssocID="{142A33FE-3ECE-4114-82BF-AACB48817288}" presName="text_3" presStyleLbl="node1" presStyleIdx="2" presStyleCnt="4">
        <dgm:presLayoutVars>
          <dgm:bulletEnabled val="1"/>
        </dgm:presLayoutVars>
      </dgm:prSet>
      <dgm:spPr/>
    </dgm:pt>
    <dgm:pt modelId="{62C10B12-1B18-4230-BA68-7F0A3330E20A}" type="pres">
      <dgm:prSet presAssocID="{142A33FE-3ECE-4114-82BF-AACB48817288}" presName="accent_3" presStyleCnt="0"/>
      <dgm:spPr/>
    </dgm:pt>
    <dgm:pt modelId="{BE52803F-789D-4E7D-8889-3AF749BD5C15}" type="pres">
      <dgm:prSet presAssocID="{142A33FE-3ECE-4114-82BF-AACB48817288}" presName="accentRepeatNode" presStyleLbl="solidFgAcc1" presStyleIdx="2" presStyleCnt="4"/>
      <dgm:spPr/>
    </dgm:pt>
    <dgm:pt modelId="{05252DA4-10D2-4C5C-A389-27B29495C5F8}" type="pres">
      <dgm:prSet presAssocID="{8DBF8438-3081-427F-B4A6-F44E8B29BF2A}" presName="text_4" presStyleLbl="node1" presStyleIdx="3" presStyleCnt="4">
        <dgm:presLayoutVars>
          <dgm:bulletEnabled val="1"/>
        </dgm:presLayoutVars>
      </dgm:prSet>
      <dgm:spPr/>
    </dgm:pt>
    <dgm:pt modelId="{7AB00AD0-CE4E-4FCB-B845-859E32AACF72}" type="pres">
      <dgm:prSet presAssocID="{8DBF8438-3081-427F-B4A6-F44E8B29BF2A}" presName="accent_4" presStyleCnt="0"/>
      <dgm:spPr/>
    </dgm:pt>
    <dgm:pt modelId="{3A0A8E7E-ACDE-42EE-B5A6-7327C3A1ACE4}" type="pres">
      <dgm:prSet presAssocID="{8DBF8438-3081-427F-B4A6-F44E8B29BF2A}" presName="accentRepeatNode" presStyleLbl="solidFgAcc1" presStyleIdx="3" presStyleCnt="4"/>
      <dgm:spPr/>
    </dgm:pt>
  </dgm:ptLst>
  <dgm:cxnLst>
    <dgm:cxn modelId="{12CFDB08-CB22-4DCB-93A6-45D2801771E4}" srcId="{1029AE71-8D2E-40A1-BBB2-E4F336B690E4}" destId="{A339E3D9-F3E2-4BC7-B2B3-72D27A64484E}" srcOrd="0" destOrd="0" parTransId="{824964FE-FB24-44E1-AC96-4B830B1029F1}" sibTransId="{491BBC99-86E6-4A4E-BC35-444D4D70DD0F}"/>
    <dgm:cxn modelId="{53967741-ECAB-401A-B04E-BAC5088C8C71}" srcId="{1029AE71-8D2E-40A1-BBB2-E4F336B690E4}" destId="{8DBF8438-3081-427F-B4A6-F44E8B29BF2A}" srcOrd="3" destOrd="0" parTransId="{4D5ADF91-A3EA-4560-88B1-9ED87CEB7DA5}" sibTransId="{33217967-723A-430D-9D31-5AF2F46B994E}"/>
    <dgm:cxn modelId="{8657BA63-52F2-42C6-80D7-4B5F7FF78165}" type="presOf" srcId="{8DBF8438-3081-427F-B4A6-F44E8B29BF2A}" destId="{05252DA4-10D2-4C5C-A389-27B29495C5F8}" srcOrd="0" destOrd="0" presId="urn:microsoft.com/office/officeart/2008/layout/VerticalCurvedList"/>
    <dgm:cxn modelId="{29B78A4A-8F59-40CF-9C18-43488534BD23}" srcId="{1029AE71-8D2E-40A1-BBB2-E4F336B690E4}" destId="{142A33FE-3ECE-4114-82BF-AACB48817288}" srcOrd="2" destOrd="0" parTransId="{0BE9DFFD-55FA-44E0-A999-FA9E2C0FCC44}" sibTransId="{BAA82EBD-91CF-47D6-9BD1-AE2A43746A4A}"/>
    <dgm:cxn modelId="{BB55E49A-DE5A-4CC2-885C-771F210D419F}" type="presOf" srcId="{7C8014B0-77AB-4B70-B42E-FACEBD636757}" destId="{A3973496-E81D-4E80-8382-1B017DB9955E}" srcOrd="0" destOrd="0" presId="urn:microsoft.com/office/officeart/2008/layout/VerticalCurvedList"/>
    <dgm:cxn modelId="{2FB80DD6-3FEE-4DE0-8D94-5ADCA99BC210}" type="presOf" srcId="{142A33FE-3ECE-4114-82BF-AACB48817288}" destId="{CD57EF55-F560-4D34-A8BB-EC01240E31F2}" srcOrd="0" destOrd="0" presId="urn:microsoft.com/office/officeart/2008/layout/VerticalCurvedList"/>
    <dgm:cxn modelId="{227256D8-58B0-4B52-A5DE-E67A4AA1B2C4}" type="presOf" srcId="{A339E3D9-F3E2-4BC7-B2B3-72D27A64484E}" destId="{C450CAB5-F314-4908-96BF-569671E0F09E}" srcOrd="0" destOrd="0" presId="urn:microsoft.com/office/officeart/2008/layout/VerticalCurvedList"/>
    <dgm:cxn modelId="{CDA1F1F1-A361-4CC1-8385-1575C1E9983B}" type="presOf" srcId="{1029AE71-8D2E-40A1-BBB2-E4F336B690E4}" destId="{A3998393-74FD-43F8-8B29-A50541912235}" srcOrd="0" destOrd="0" presId="urn:microsoft.com/office/officeart/2008/layout/VerticalCurvedList"/>
    <dgm:cxn modelId="{7817BDF9-8B6E-4222-A071-45D50CD53B3F}" type="presOf" srcId="{491BBC99-86E6-4A4E-BC35-444D4D70DD0F}" destId="{9BC4CB50-0B2D-48C7-9572-9487724D0AC9}" srcOrd="0" destOrd="0" presId="urn:microsoft.com/office/officeart/2008/layout/VerticalCurvedList"/>
    <dgm:cxn modelId="{F0B5F9FB-B3B4-4C2A-A46A-6F22F01EE55F}" srcId="{1029AE71-8D2E-40A1-BBB2-E4F336B690E4}" destId="{7C8014B0-77AB-4B70-B42E-FACEBD636757}" srcOrd="1" destOrd="0" parTransId="{17A1A8E1-5ACB-4452-8F21-6ADAC79429B9}" sibTransId="{A1F5F5C8-DC5B-404F-9356-8C8786002127}"/>
    <dgm:cxn modelId="{DB5A9F4D-70FA-43B1-926B-6D8508083EF2}" type="presParOf" srcId="{A3998393-74FD-43F8-8B29-A50541912235}" destId="{CEF86C6C-86C7-4CE3-B746-4069BFC6CED4}" srcOrd="0" destOrd="0" presId="urn:microsoft.com/office/officeart/2008/layout/VerticalCurvedList"/>
    <dgm:cxn modelId="{2FE36149-F3E9-4F3B-A66B-8B9F34A1B406}" type="presParOf" srcId="{CEF86C6C-86C7-4CE3-B746-4069BFC6CED4}" destId="{5DBEC619-D510-4921-897E-DC5C74E1B3EA}" srcOrd="0" destOrd="0" presId="urn:microsoft.com/office/officeart/2008/layout/VerticalCurvedList"/>
    <dgm:cxn modelId="{528CC4FF-984D-448F-B43E-A4B3BB1BE1B0}" type="presParOf" srcId="{5DBEC619-D510-4921-897E-DC5C74E1B3EA}" destId="{33F16302-8A3A-4C72-9853-6EA968267042}" srcOrd="0" destOrd="0" presId="urn:microsoft.com/office/officeart/2008/layout/VerticalCurvedList"/>
    <dgm:cxn modelId="{AE438C61-B7A5-4347-AC78-7BA17026EC50}" type="presParOf" srcId="{5DBEC619-D510-4921-897E-DC5C74E1B3EA}" destId="{9BC4CB50-0B2D-48C7-9572-9487724D0AC9}" srcOrd="1" destOrd="0" presId="urn:microsoft.com/office/officeart/2008/layout/VerticalCurvedList"/>
    <dgm:cxn modelId="{7F868001-5D2F-4725-9AD1-8FEBC6893B8B}" type="presParOf" srcId="{5DBEC619-D510-4921-897E-DC5C74E1B3EA}" destId="{FD2EA9F8-57E7-40FB-A93E-44D127AAE376}" srcOrd="2" destOrd="0" presId="urn:microsoft.com/office/officeart/2008/layout/VerticalCurvedList"/>
    <dgm:cxn modelId="{35D18F6D-0596-4650-A992-66332F99CFBE}" type="presParOf" srcId="{5DBEC619-D510-4921-897E-DC5C74E1B3EA}" destId="{450C6E42-FBA3-4387-A0D0-39D5EDC54031}" srcOrd="3" destOrd="0" presId="urn:microsoft.com/office/officeart/2008/layout/VerticalCurvedList"/>
    <dgm:cxn modelId="{734368FA-7C20-4855-9E09-B849E682FDDD}" type="presParOf" srcId="{CEF86C6C-86C7-4CE3-B746-4069BFC6CED4}" destId="{C450CAB5-F314-4908-96BF-569671E0F09E}" srcOrd="1" destOrd="0" presId="urn:microsoft.com/office/officeart/2008/layout/VerticalCurvedList"/>
    <dgm:cxn modelId="{BF46923D-F61A-4D87-A59A-0FFDCE903B71}" type="presParOf" srcId="{CEF86C6C-86C7-4CE3-B746-4069BFC6CED4}" destId="{8C7F9F24-0DE9-468B-8EC9-C6A97D01AF0B}" srcOrd="2" destOrd="0" presId="urn:microsoft.com/office/officeart/2008/layout/VerticalCurvedList"/>
    <dgm:cxn modelId="{3CC55F11-87A1-4488-9AA1-271E3E0CD126}" type="presParOf" srcId="{8C7F9F24-0DE9-468B-8EC9-C6A97D01AF0B}" destId="{41F649D8-D21F-4E81-907B-6AADF7C83176}" srcOrd="0" destOrd="0" presId="urn:microsoft.com/office/officeart/2008/layout/VerticalCurvedList"/>
    <dgm:cxn modelId="{AB82EFC2-E1BA-40C0-9D81-45D40544FDF6}" type="presParOf" srcId="{CEF86C6C-86C7-4CE3-B746-4069BFC6CED4}" destId="{A3973496-E81D-4E80-8382-1B017DB9955E}" srcOrd="3" destOrd="0" presId="urn:microsoft.com/office/officeart/2008/layout/VerticalCurvedList"/>
    <dgm:cxn modelId="{B742D69B-FBFA-4F95-AF46-8E5B1C010E23}" type="presParOf" srcId="{CEF86C6C-86C7-4CE3-B746-4069BFC6CED4}" destId="{5491C602-B248-47E1-ACD7-83C779307515}" srcOrd="4" destOrd="0" presId="urn:microsoft.com/office/officeart/2008/layout/VerticalCurvedList"/>
    <dgm:cxn modelId="{AA9A43EC-AACA-419A-AA26-D588D7EC4ED9}" type="presParOf" srcId="{5491C602-B248-47E1-ACD7-83C779307515}" destId="{4CB70E1F-7020-4494-93F8-4B43520C4BED}" srcOrd="0" destOrd="0" presId="urn:microsoft.com/office/officeart/2008/layout/VerticalCurvedList"/>
    <dgm:cxn modelId="{8EEF6BDF-7ECE-4FAB-B260-60CFC13E6ADF}" type="presParOf" srcId="{CEF86C6C-86C7-4CE3-B746-4069BFC6CED4}" destId="{CD57EF55-F560-4D34-A8BB-EC01240E31F2}" srcOrd="5" destOrd="0" presId="urn:microsoft.com/office/officeart/2008/layout/VerticalCurvedList"/>
    <dgm:cxn modelId="{0B928FAD-CF0A-4647-A7D3-85F3C95AF104}" type="presParOf" srcId="{CEF86C6C-86C7-4CE3-B746-4069BFC6CED4}" destId="{62C10B12-1B18-4230-BA68-7F0A3330E20A}" srcOrd="6" destOrd="0" presId="urn:microsoft.com/office/officeart/2008/layout/VerticalCurvedList"/>
    <dgm:cxn modelId="{6AF796AB-9745-4DDC-943A-B5CBEB3A8745}" type="presParOf" srcId="{62C10B12-1B18-4230-BA68-7F0A3330E20A}" destId="{BE52803F-789D-4E7D-8889-3AF749BD5C15}" srcOrd="0" destOrd="0" presId="urn:microsoft.com/office/officeart/2008/layout/VerticalCurvedList"/>
    <dgm:cxn modelId="{BF34CFB7-87EA-4821-A026-4DF4AA1C74EF}" type="presParOf" srcId="{CEF86C6C-86C7-4CE3-B746-4069BFC6CED4}" destId="{05252DA4-10D2-4C5C-A389-27B29495C5F8}" srcOrd="7" destOrd="0" presId="urn:microsoft.com/office/officeart/2008/layout/VerticalCurvedList"/>
    <dgm:cxn modelId="{966FB7B0-099F-4992-A607-B339ACB9BC40}" type="presParOf" srcId="{CEF86C6C-86C7-4CE3-B746-4069BFC6CED4}" destId="{7AB00AD0-CE4E-4FCB-B845-859E32AACF72}" srcOrd="8" destOrd="0" presId="urn:microsoft.com/office/officeart/2008/layout/VerticalCurvedList"/>
    <dgm:cxn modelId="{EE8AD5FE-67B5-4E5B-AC7E-A3BD9D043736}" type="presParOf" srcId="{7AB00AD0-CE4E-4FCB-B845-859E32AACF72}" destId="{3A0A8E7E-ACDE-42EE-B5A6-7327C3A1ACE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29AE71-8D2E-40A1-BBB2-E4F336B690E4}" type="doc">
      <dgm:prSet loTypeId="urn:microsoft.com/office/officeart/2008/layout/VerticalCurvedList" loCatId="list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A339E3D9-F3E2-4BC7-B2B3-72D27A64484E}">
      <dgm:prSet phldrT="[文本]"/>
      <dgm:spPr/>
      <dgm:t>
        <a:bodyPr/>
        <a:lstStyle/>
        <a:p>
          <a:r>
            <a:rPr lang="en-US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WWW</a:t>
          </a:r>
          <a:r>
            <a:rPr lang="zh-CN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和</a:t>
          </a:r>
          <a:r>
            <a:rPr lang="en-US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Apache</a:t>
          </a:r>
          <a:endParaRPr lang="zh-CN" altLang="en-US" baseline="0" dirty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824964FE-FB24-44E1-AC96-4B830B1029F1}" type="parTrans" cxnId="{12CFDB08-CB22-4DCB-93A6-45D2801771E4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491BBC99-86E6-4A4E-BC35-444D4D70DD0F}" type="sibTrans" cxnId="{12CFDB08-CB22-4DCB-93A6-45D2801771E4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7C8014B0-77AB-4B70-B42E-FACEBD636757}">
      <dgm:prSet phldrT="[文本]" custT="1"/>
      <dgm:spPr/>
      <dgm:t>
        <a:bodyPr/>
        <a:lstStyle/>
        <a:p>
          <a:r>
            <a:rPr lang="en-US" altLang="zh-CN" sz="3000" kern="1200" baseline="0" dirty="0">
              <a:solidFill>
                <a:srgbClr val="1F497D">
                  <a:hueOff val="0"/>
                  <a:satOff val="0"/>
                  <a:lumOff val="0"/>
                  <a:alphaOff val="0"/>
                </a:srgbClr>
              </a:solidFill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rPr>
            <a:t>Apache</a:t>
          </a:r>
          <a:r>
            <a:rPr lang="zh-CN" altLang="zh-CN" sz="3000" kern="1200" baseline="0" dirty="0">
              <a:solidFill>
                <a:srgbClr val="1F497D">
                  <a:hueOff val="0"/>
                  <a:satOff val="0"/>
                  <a:lumOff val="0"/>
                  <a:alphaOff val="0"/>
                </a:srgbClr>
              </a:solidFill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rPr>
            <a:t>简介</a:t>
          </a:r>
          <a:endParaRPr lang="zh-CN" altLang="en-US" sz="3000" kern="1200" baseline="0" dirty="0">
            <a:solidFill>
              <a:srgbClr val="1F497D">
                <a:hueOff val="0"/>
                <a:satOff val="0"/>
                <a:lumOff val="0"/>
                <a:alphaOff val="0"/>
              </a:srgbClr>
            </a:solidFill>
            <a:latin typeface="Times New Roman" panose="02020603050405020304" pitchFamily="18" charset="0"/>
            <a:ea typeface="微软雅黑 Light" panose="020B0502040204020203" pitchFamily="34" charset="-122"/>
            <a:cs typeface="+mn-cs"/>
          </a:endParaRPr>
        </a:p>
      </dgm:t>
    </dgm:pt>
    <dgm:pt modelId="{17A1A8E1-5ACB-4452-8F21-6ADAC79429B9}" type="parTrans" cxnId="{F0B5F9FB-B3B4-4C2A-A46A-6F22F01EE55F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A1F5F5C8-DC5B-404F-9356-8C8786002127}" type="sibTrans" cxnId="{F0B5F9FB-B3B4-4C2A-A46A-6F22F01EE55F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142A33FE-3ECE-4114-82BF-AACB48817288}">
      <dgm:prSet phldrT="[文本]"/>
      <dgm:spPr/>
      <dgm:t>
        <a:bodyPr/>
        <a:lstStyle/>
        <a:p>
          <a:r>
            <a:rPr lang="en-US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CentOS</a:t>
          </a:r>
          <a:r>
            <a:rPr lang="zh-CN" altLang="en-US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</a:t>
          </a:r>
          <a:r>
            <a:rPr lang="en-US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Apache</a:t>
          </a:r>
          <a:endParaRPr lang="zh-CN" altLang="en-US" baseline="0" dirty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0BE9DFFD-55FA-44E0-A999-FA9E2C0FCC44}" type="parTrans" cxnId="{29B78A4A-8F59-40CF-9C18-43488534BD23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BAA82EBD-91CF-47D6-9BD1-AE2A43746A4A}" type="sibTrans" cxnId="{29B78A4A-8F59-40CF-9C18-43488534BD23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8DBF8438-3081-427F-B4A6-F44E8B29BF2A}">
      <dgm:prSet phldrT="[文本]"/>
      <dgm:spPr/>
      <dgm:t>
        <a:bodyPr/>
        <a:lstStyle/>
        <a:p>
          <a:r>
            <a:rPr lang="en-US" altLang="zh-CN" baseline="0" dirty="0">
              <a:solidFill>
                <a:srgbClr val="FF0000"/>
              </a:solidFill>
              <a:latin typeface="Times New Roman" panose="02020603050405020304" pitchFamily="18" charset="0"/>
              <a:ea typeface="微软雅黑 Light" panose="020B0502040204020203" pitchFamily="34" charset="-122"/>
            </a:rPr>
            <a:t>Apache</a:t>
          </a:r>
          <a:r>
            <a:rPr lang="zh-CN" altLang="en-US" baseline="0" dirty="0">
              <a:solidFill>
                <a:srgbClr val="FF0000"/>
              </a:solidFill>
              <a:latin typeface="Times New Roman" panose="02020603050405020304" pitchFamily="18" charset="0"/>
              <a:ea typeface="微软雅黑 Light" panose="020B0502040204020203" pitchFamily="34" charset="-122"/>
            </a:rPr>
            <a:t>的基本配置</a:t>
          </a:r>
        </a:p>
      </dgm:t>
    </dgm:pt>
    <dgm:pt modelId="{4D5ADF91-A3EA-4560-88B1-9ED87CEB7DA5}" type="parTrans" cxnId="{53967741-ECAB-401A-B04E-BAC5088C8C71}">
      <dgm:prSet/>
      <dgm:spPr/>
      <dgm:t>
        <a:bodyPr/>
        <a:lstStyle/>
        <a:p>
          <a:endParaRPr lang="zh-CN" altLang="en-US"/>
        </a:p>
      </dgm:t>
    </dgm:pt>
    <dgm:pt modelId="{33217967-723A-430D-9D31-5AF2F46B994E}" type="sibTrans" cxnId="{53967741-ECAB-401A-B04E-BAC5088C8C71}">
      <dgm:prSet/>
      <dgm:spPr/>
      <dgm:t>
        <a:bodyPr/>
        <a:lstStyle/>
        <a:p>
          <a:endParaRPr lang="zh-CN" altLang="en-US"/>
        </a:p>
      </dgm:t>
    </dgm:pt>
    <dgm:pt modelId="{A3998393-74FD-43F8-8B29-A50541912235}" type="pres">
      <dgm:prSet presAssocID="{1029AE71-8D2E-40A1-BBB2-E4F336B690E4}" presName="Name0" presStyleCnt="0">
        <dgm:presLayoutVars>
          <dgm:chMax val="7"/>
          <dgm:chPref val="7"/>
          <dgm:dir/>
        </dgm:presLayoutVars>
      </dgm:prSet>
      <dgm:spPr/>
    </dgm:pt>
    <dgm:pt modelId="{CEF86C6C-86C7-4CE3-B746-4069BFC6CED4}" type="pres">
      <dgm:prSet presAssocID="{1029AE71-8D2E-40A1-BBB2-E4F336B690E4}" presName="Name1" presStyleCnt="0"/>
      <dgm:spPr/>
    </dgm:pt>
    <dgm:pt modelId="{5DBEC619-D510-4921-897E-DC5C74E1B3EA}" type="pres">
      <dgm:prSet presAssocID="{1029AE71-8D2E-40A1-BBB2-E4F336B690E4}" presName="cycle" presStyleCnt="0"/>
      <dgm:spPr/>
    </dgm:pt>
    <dgm:pt modelId="{33F16302-8A3A-4C72-9853-6EA968267042}" type="pres">
      <dgm:prSet presAssocID="{1029AE71-8D2E-40A1-BBB2-E4F336B690E4}" presName="srcNode" presStyleLbl="node1" presStyleIdx="0" presStyleCnt="4"/>
      <dgm:spPr/>
    </dgm:pt>
    <dgm:pt modelId="{9BC4CB50-0B2D-48C7-9572-9487724D0AC9}" type="pres">
      <dgm:prSet presAssocID="{1029AE71-8D2E-40A1-BBB2-E4F336B690E4}" presName="conn" presStyleLbl="parChTrans1D2" presStyleIdx="0" presStyleCnt="1"/>
      <dgm:spPr/>
    </dgm:pt>
    <dgm:pt modelId="{FD2EA9F8-57E7-40FB-A93E-44D127AAE376}" type="pres">
      <dgm:prSet presAssocID="{1029AE71-8D2E-40A1-BBB2-E4F336B690E4}" presName="extraNode" presStyleLbl="node1" presStyleIdx="0" presStyleCnt="4"/>
      <dgm:spPr/>
    </dgm:pt>
    <dgm:pt modelId="{450C6E42-FBA3-4387-A0D0-39D5EDC54031}" type="pres">
      <dgm:prSet presAssocID="{1029AE71-8D2E-40A1-BBB2-E4F336B690E4}" presName="dstNode" presStyleLbl="node1" presStyleIdx="0" presStyleCnt="4"/>
      <dgm:spPr/>
    </dgm:pt>
    <dgm:pt modelId="{C450CAB5-F314-4908-96BF-569671E0F09E}" type="pres">
      <dgm:prSet presAssocID="{A339E3D9-F3E2-4BC7-B2B3-72D27A64484E}" presName="text_1" presStyleLbl="node1" presStyleIdx="0" presStyleCnt="4">
        <dgm:presLayoutVars>
          <dgm:bulletEnabled val="1"/>
        </dgm:presLayoutVars>
      </dgm:prSet>
      <dgm:spPr/>
    </dgm:pt>
    <dgm:pt modelId="{8C7F9F24-0DE9-468B-8EC9-C6A97D01AF0B}" type="pres">
      <dgm:prSet presAssocID="{A339E3D9-F3E2-4BC7-B2B3-72D27A64484E}" presName="accent_1" presStyleCnt="0"/>
      <dgm:spPr/>
    </dgm:pt>
    <dgm:pt modelId="{41F649D8-D21F-4E81-907B-6AADF7C83176}" type="pres">
      <dgm:prSet presAssocID="{A339E3D9-F3E2-4BC7-B2B3-72D27A64484E}" presName="accentRepeatNode" presStyleLbl="solidFgAcc1" presStyleIdx="0" presStyleCnt="4"/>
      <dgm:spPr/>
    </dgm:pt>
    <dgm:pt modelId="{A3973496-E81D-4E80-8382-1B017DB9955E}" type="pres">
      <dgm:prSet presAssocID="{7C8014B0-77AB-4B70-B42E-FACEBD636757}" presName="text_2" presStyleLbl="node1" presStyleIdx="1" presStyleCnt="4">
        <dgm:presLayoutVars>
          <dgm:bulletEnabled val="1"/>
        </dgm:presLayoutVars>
      </dgm:prSet>
      <dgm:spPr/>
    </dgm:pt>
    <dgm:pt modelId="{5491C602-B248-47E1-ACD7-83C779307515}" type="pres">
      <dgm:prSet presAssocID="{7C8014B0-77AB-4B70-B42E-FACEBD636757}" presName="accent_2" presStyleCnt="0"/>
      <dgm:spPr/>
    </dgm:pt>
    <dgm:pt modelId="{4CB70E1F-7020-4494-93F8-4B43520C4BED}" type="pres">
      <dgm:prSet presAssocID="{7C8014B0-77AB-4B70-B42E-FACEBD636757}" presName="accentRepeatNode" presStyleLbl="solidFgAcc1" presStyleIdx="1" presStyleCnt="4"/>
      <dgm:spPr/>
    </dgm:pt>
    <dgm:pt modelId="{CD57EF55-F560-4D34-A8BB-EC01240E31F2}" type="pres">
      <dgm:prSet presAssocID="{142A33FE-3ECE-4114-82BF-AACB48817288}" presName="text_3" presStyleLbl="node1" presStyleIdx="2" presStyleCnt="4">
        <dgm:presLayoutVars>
          <dgm:bulletEnabled val="1"/>
        </dgm:presLayoutVars>
      </dgm:prSet>
      <dgm:spPr/>
    </dgm:pt>
    <dgm:pt modelId="{62C10B12-1B18-4230-BA68-7F0A3330E20A}" type="pres">
      <dgm:prSet presAssocID="{142A33FE-3ECE-4114-82BF-AACB48817288}" presName="accent_3" presStyleCnt="0"/>
      <dgm:spPr/>
    </dgm:pt>
    <dgm:pt modelId="{BE52803F-789D-4E7D-8889-3AF749BD5C15}" type="pres">
      <dgm:prSet presAssocID="{142A33FE-3ECE-4114-82BF-AACB48817288}" presName="accentRepeatNode" presStyleLbl="solidFgAcc1" presStyleIdx="2" presStyleCnt="4"/>
      <dgm:spPr/>
    </dgm:pt>
    <dgm:pt modelId="{05252DA4-10D2-4C5C-A389-27B29495C5F8}" type="pres">
      <dgm:prSet presAssocID="{8DBF8438-3081-427F-B4A6-F44E8B29BF2A}" presName="text_4" presStyleLbl="node1" presStyleIdx="3" presStyleCnt="4">
        <dgm:presLayoutVars>
          <dgm:bulletEnabled val="1"/>
        </dgm:presLayoutVars>
      </dgm:prSet>
      <dgm:spPr/>
    </dgm:pt>
    <dgm:pt modelId="{7AB00AD0-CE4E-4FCB-B845-859E32AACF72}" type="pres">
      <dgm:prSet presAssocID="{8DBF8438-3081-427F-B4A6-F44E8B29BF2A}" presName="accent_4" presStyleCnt="0"/>
      <dgm:spPr/>
    </dgm:pt>
    <dgm:pt modelId="{3A0A8E7E-ACDE-42EE-B5A6-7327C3A1ACE4}" type="pres">
      <dgm:prSet presAssocID="{8DBF8438-3081-427F-B4A6-F44E8B29BF2A}" presName="accentRepeatNode" presStyleLbl="solidFgAcc1" presStyleIdx="3" presStyleCnt="4"/>
      <dgm:spPr/>
    </dgm:pt>
  </dgm:ptLst>
  <dgm:cxnLst>
    <dgm:cxn modelId="{12CFDB08-CB22-4DCB-93A6-45D2801771E4}" srcId="{1029AE71-8D2E-40A1-BBB2-E4F336B690E4}" destId="{A339E3D9-F3E2-4BC7-B2B3-72D27A64484E}" srcOrd="0" destOrd="0" parTransId="{824964FE-FB24-44E1-AC96-4B830B1029F1}" sibTransId="{491BBC99-86E6-4A4E-BC35-444D4D70DD0F}"/>
    <dgm:cxn modelId="{53967741-ECAB-401A-B04E-BAC5088C8C71}" srcId="{1029AE71-8D2E-40A1-BBB2-E4F336B690E4}" destId="{8DBF8438-3081-427F-B4A6-F44E8B29BF2A}" srcOrd="3" destOrd="0" parTransId="{4D5ADF91-A3EA-4560-88B1-9ED87CEB7DA5}" sibTransId="{33217967-723A-430D-9D31-5AF2F46B994E}"/>
    <dgm:cxn modelId="{8657BA63-52F2-42C6-80D7-4B5F7FF78165}" type="presOf" srcId="{8DBF8438-3081-427F-B4A6-F44E8B29BF2A}" destId="{05252DA4-10D2-4C5C-A389-27B29495C5F8}" srcOrd="0" destOrd="0" presId="urn:microsoft.com/office/officeart/2008/layout/VerticalCurvedList"/>
    <dgm:cxn modelId="{29B78A4A-8F59-40CF-9C18-43488534BD23}" srcId="{1029AE71-8D2E-40A1-BBB2-E4F336B690E4}" destId="{142A33FE-3ECE-4114-82BF-AACB48817288}" srcOrd="2" destOrd="0" parTransId="{0BE9DFFD-55FA-44E0-A999-FA9E2C0FCC44}" sibTransId="{BAA82EBD-91CF-47D6-9BD1-AE2A43746A4A}"/>
    <dgm:cxn modelId="{BB55E49A-DE5A-4CC2-885C-771F210D419F}" type="presOf" srcId="{7C8014B0-77AB-4B70-B42E-FACEBD636757}" destId="{A3973496-E81D-4E80-8382-1B017DB9955E}" srcOrd="0" destOrd="0" presId="urn:microsoft.com/office/officeart/2008/layout/VerticalCurvedList"/>
    <dgm:cxn modelId="{2FB80DD6-3FEE-4DE0-8D94-5ADCA99BC210}" type="presOf" srcId="{142A33FE-3ECE-4114-82BF-AACB48817288}" destId="{CD57EF55-F560-4D34-A8BB-EC01240E31F2}" srcOrd="0" destOrd="0" presId="urn:microsoft.com/office/officeart/2008/layout/VerticalCurvedList"/>
    <dgm:cxn modelId="{227256D8-58B0-4B52-A5DE-E67A4AA1B2C4}" type="presOf" srcId="{A339E3D9-F3E2-4BC7-B2B3-72D27A64484E}" destId="{C450CAB5-F314-4908-96BF-569671E0F09E}" srcOrd="0" destOrd="0" presId="urn:microsoft.com/office/officeart/2008/layout/VerticalCurvedList"/>
    <dgm:cxn modelId="{CDA1F1F1-A361-4CC1-8385-1575C1E9983B}" type="presOf" srcId="{1029AE71-8D2E-40A1-BBB2-E4F336B690E4}" destId="{A3998393-74FD-43F8-8B29-A50541912235}" srcOrd="0" destOrd="0" presId="urn:microsoft.com/office/officeart/2008/layout/VerticalCurvedList"/>
    <dgm:cxn modelId="{7817BDF9-8B6E-4222-A071-45D50CD53B3F}" type="presOf" srcId="{491BBC99-86E6-4A4E-BC35-444D4D70DD0F}" destId="{9BC4CB50-0B2D-48C7-9572-9487724D0AC9}" srcOrd="0" destOrd="0" presId="urn:microsoft.com/office/officeart/2008/layout/VerticalCurvedList"/>
    <dgm:cxn modelId="{F0B5F9FB-B3B4-4C2A-A46A-6F22F01EE55F}" srcId="{1029AE71-8D2E-40A1-BBB2-E4F336B690E4}" destId="{7C8014B0-77AB-4B70-B42E-FACEBD636757}" srcOrd="1" destOrd="0" parTransId="{17A1A8E1-5ACB-4452-8F21-6ADAC79429B9}" sibTransId="{A1F5F5C8-DC5B-404F-9356-8C8786002127}"/>
    <dgm:cxn modelId="{DB5A9F4D-70FA-43B1-926B-6D8508083EF2}" type="presParOf" srcId="{A3998393-74FD-43F8-8B29-A50541912235}" destId="{CEF86C6C-86C7-4CE3-B746-4069BFC6CED4}" srcOrd="0" destOrd="0" presId="urn:microsoft.com/office/officeart/2008/layout/VerticalCurvedList"/>
    <dgm:cxn modelId="{2FE36149-F3E9-4F3B-A66B-8B9F34A1B406}" type="presParOf" srcId="{CEF86C6C-86C7-4CE3-B746-4069BFC6CED4}" destId="{5DBEC619-D510-4921-897E-DC5C74E1B3EA}" srcOrd="0" destOrd="0" presId="urn:microsoft.com/office/officeart/2008/layout/VerticalCurvedList"/>
    <dgm:cxn modelId="{528CC4FF-984D-448F-B43E-A4B3BB1BE1B0}" type="presParOf" srcId="{5DBEC619-D510-4921-897E-DC5C74E1B3EA}" destId="{33F16302-8A3A-4C72-9853-6EA968267042}" srcOrd="0" destOrd="0" presId="urn:microsoft.com/office/officeart/2008/layout/VerticalCurvedList"/>
    <dgm:cxn modelId="{AE438C61-B7A5-4347-AC78-7BA17026EC50}" type="presParOf" srcId="{5DBEC619-D510-4921-897E-DC5C74E1B3EA}" destId="{9BC4CB50-0B2D-48C7-9572-9487724D0AC9}" srcOrd="1" destOrd="0" presId="urn:microsoft.com/office/officeart/2008/layout/VerticalCurvedList"/>
    <dgm:cxn modelId="{7F868001-5D2F-4725-9AD1-8FEBC6893B8B}" type="presParOf" srcId="{5DBEC619-D510-4921-897E-DC5C74E1B3EA}" destId="{FD2EA9F8-57E7-40FB-A93E-44D127AAE376}" srcOrd="2" destOrd="0" presId="urn:microsoft.com/office/officeart/2008/layout/VerticalCurvedList"/>
    <dgm:cxn modelId="{35D18F6D-0596-4650-A992-66332F99CFBE}" type="presParOf" srcId="{5DBEC619-D510-4921-897E-DC5C74E1B3EA}" destId="{450C6E42-FBA3-4387-A0D0-39D5EDC54031}" srcOrd="3" destOrd="0" presId="urn:microsoft.com/office/officeart/2008/layout/VerticalCurvedList"/>
    <dgm:cxn modelId="{734368FA-7C20-4855-9E09-B849E682FDDD}" type="presParOf" srcId="{CEF86C6C-86C7-4CE3-B746-4069BFC6CED4}" destId="{C450CAB5-F314-4908-96BF-569671E0F09E}" srcOrd="1" destOrd="0" presId="urn:microsoft.com/office/officeart/2008/layout/VerticalCurvedList"/>
    <dgm:cxn modelId="{BF46923D-F61A-4D87-A59A-0FFDCE903B71}" type="presParOf" srcId="{CEF86C6C-86C7-4CE3-B746-4069BFC6CED4}" destId="{8C7F9F24-0DE9-468B-8EC9-C6A97D01AF0B}" srcOrd="2" destOrd="0" presId="urn:microsoft.com/office/officeart/2008/layout/VerticalCurvedList"/>
    <dgm:cxn modelId="{3CC55F11-87A1-4488-9AA1-271E3E0CD126}" type="presParOf" srcId="{8C7F9F24-0DE9-468B-8EC9-C6A97D01AF0B}" destId="{41F649D8-D21F-4E81-907B-6AADF7C83176}" srcOrd="0" destOrd="0" presId="urn:microsoft.com/office/officeart/2008/layout/VerticalCurvedList"/>
    <dgm:cxn modelId="{AB82EFC2-E1BA-40C0-9D81-45D40544FDF6}" type="presParOf" srcId="{CEF86C6C-86C7-4CE3-B746-4069BFC6CED4}" destId="{A3973496-E81D-4E80-8382-1B017DB9955E}" srcOrd="3" destOrd="0" presId="urn:microsoft.com/office/officeart/2008/layout/VerticalCurvedList"/>
    <dgm:cxn modelId="{B742D69B-FBFA-4F95-AF46-8E5B1C010E23}" type="presParOf" srcId="{CEF86C6C-86C7-4CE3-B746-4069BFC6CED4}" destId="{5491C602-B248-47E1-ACD7-83C779307515}" srcOrd="4" destOrd="0" presId="urn:microsoft.com/office/officeart/2008/layout/VerticalCurvedList"/>
    <dgm:cxn modelId="{AA9A43EC-AACA-419A-AA26-D588D7EC4ED9}" type="presParOf" srcId="{5491C602-B248-47E1-ACD7-83C779307515}" destId="{4CB70E1F-7020-4494-93F8-4B43520C4BED}" srcOrd="0" destOrd="0" presId="urn:microsoft.com/office/officeart/2008/layout/VerticalCurvedList"/>
    <dgm:cxn modelId="{8EEF6BDF-7ECE-4FAB-B260-60CFC13E6ADF}" type="presParOf" srcId="{CEF86C6C-86C7-4CE3-B746-4069BFC6CED4}" destId="{CD57EF55-F560-4D34-A8BB-EC01240E31F2}" srcOrd="5" destOrd="0" presId="urn:microsoft.com/office/officeart/2008/layout/VerticalCurvedList"/>
    <dgm:cxn modelId="{0B928FAD-CF0A-4647-A7D3-85F3C95AF104}" type="presParOf" srcId="{CEF86C6C-86C7-4CE3-B746-4069BFC6CED4}" destId="{62C10B12-1B18-4230-BA68-7F0A3330E20A}" srcOrd="6" destOrd="0" presId="urn:microsoft.com/office/officeart/2008/layout/VerticalCurvedList"/>
    <dgm:cxn modelId="{6AF796AB-9745-4DDC-943A-B5CBEB3A8745}" type="presParOf" srcId="{62C10B12-1B18-4230-BA68-7F0A3330E20A}" destId="{BE52803F-789D-4E7D-8889-3AF749BD5C15}" srcOrd="0" destOrd="0" presId="urn:microsoft.com/office/officeart/2008/layout/VerticalCurvedList"/>
    <dgm:cxn modelId="{BF34CFB7-87EA-4821-A026-4DF4AA1C74EF}" type="presParOf" srcId="{CEF86C6C-86C7-4CE3-B746-4069BFC6CED4}" destId="{05252DA4-10D2-4C5C-A389-27B29495C5F8}" srcOrd="7" destOrd="0" presId="urn:microsoft.com/office/officeart/2008/layout/VerticalCurvedList"/>
    <dgm:cxn modelId="{966FB7B0-099F-4992-A607-B339ACB9BC40}" type="presParOf" srcId="{CEF86C6C-86C7-4CE3-B746-4069BFC6CED4}" destId="{7AB00AD0-CE4E-4FCB-B845-859E32AACF72}" srcOrd="8" destOrd="0" presId="urn:microsoft.com/office/officeart/2008/layout/VerticalCurvedList"/>
    <dgm:cxn modelId="{EE8AD5FE-67B5-4E5B-AC7E-A3BD9D043736}" type="presParOf" srcId="{7AB00AD0-CE4E-4FCB-B845-859E32AACF72}" destId="{3A0A8E7E-ACDE-42EE-B5A6-7327C3A1ACE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029AE71-8D2E-40A1-BBB2-E4F336B690E4}" type="doc">
      <dgm:prSet loTypeId="urn:microsoft.com/office/officeart/2008/layout/VerticalCurvedList" loCatId="list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A339E3D9-F3E2-4BC7-B2B3-72D27A64484E}">
      <dgm:prSet phldrT="[文本]"/>
      <dgm:spPr/>
      <dgm:t>
        <a:bodyPr/>
        <a:lstStyle/>
        <a:p>
          <a:r>
            <a:rPr lang="en-US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WWW</a:t>
          </a:r>
          <a:r>
            <a:rPr lang="zh-CN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和</a:t>
          </a:r>
          <a:r>
            <a:rPr lang="en-US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Apache</a:t>
          </a:r>
          <a:endParaRPr lang="zh-CN" altLang="en-US" baseline="0" dirty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824964FE-FB24-44E1-AC96-4B830B1029F1}" type="parTrans" cxnId="{12CFDB08-CB22-4DCB-93A6-45D2801771E4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491BBC99-86E6-4A4E-BC35-444D4D70DD0F}" type="sibTrans" cxnId="{12CFDB08-CB22-4DCB-93A6-45D2801771E4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7C8014B0-77AB-4B70-B42E-FACEBD636757}">
      <dgm:prSet phldrT="[文本]" custT="1"/>
      <dgm:spPr/>
      <dgm:t>
        <a:bodyPr/>
        <a:lstStyle/>
        <a:p>
          <a:r>
            <a:rPr lang="en-US" altLang="zh-CN" sz="3000" kern="1200" baseline="0" dirty="0">
              <a:solidFill>
                <a:srgbClr val="1F497D">
                  <a:hueOff val="0"/>
                  <a:satOff val="0"/>
                  <a:lumOff val="0"/>
                  <a:alphaOff val="0"/>
                </a:srgbClr>
              </a:solidFill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rPr>
            <a:t>Apache</a:t>
          </a:r>
          <a:r>
            <a:rPr lang="zh-CN" altLang="zh-CN" sz="3000" kern="1200" baseline="0" dirty="0">
              <a:solidFill>
                <a:srgbClr val="1F497D">
                  <a:hueOff val="0"/>
                  <a:satOff val="0"/>
                  <a:lumOff val="0"/>
                  <a:alphaOff val="0"/>
                </a:srgbClr>
              </a:solidFill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rPr>
            <a:t>简介</a:t>
          </a:r>
          <a:endParaRPr lang="zh-CN" altLang="en-US" sz="3000" kern="1200" baseline="0" dirty="0">
            <a:solidFill>
              <a:srgbClr val="1F497D">
                <a:hueOff val="0"/>
                <a:satOff val="0"/>
                <a:lumOff val="0"/>
                <a:alphaOff val="0"/>
              </a:srgbClr>
            </a:solidFill>
            <a:latin typeface="Times New Roman" panose="02020603050405020304" pitchFamily="18" charset="0"/>
            <a:ea typeface="微软雅黑 Light" panose="020B0502040204020203" pitchFamily="34" charset="-122"/>
            <a:cs typeface="+mn-cs"/>
          </a:endParaRPr>
        </a:p>
      </dgm:t>
    </dgm:pt>
    <dgm:pt modelId="{17A1A8E1-5ACB-4452-8F21-6ADAC79429B9}" type="parTrans" cxnId="{F0B5F9FB-B3B4-4C2A-A46A-6F22F01EE55F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A1F5F5C8-DC5B-404F-9356-8C8786002127}" type="sibTrans" cxnId="{F0B5F9FB-B3B4-4C2A-A46A-6F22F01EE55F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142A33FE-3ECE-4114-82BF-AACB48817288}">
      <dgm:prSet phldrT="[文本]"/>
      <dgm:spPr/>
      <dgm:t>
        <a:bodyPr/>
        <a:lstStyle/>
        <a:p>
          <a:r>
            <a:rPr lang="en-US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CentOS</a:t>
          </a:r>
          <a:r>
            <a:rPr lang="zh-CN" altLang="en-US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</a:t>
          </a:r>
          <a:r>
            <a:rPr lang="en-US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Apache</a:t>
          </a:r>
          <a:endParaRPr lang="zh-CN" altLang="en-US" baseline="0" dirty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0BE9DFFD-55FA-44E0-A999-FA9E2C0FCC44}" type="parTrans" cxnId="{29B78A4A-8F59-40CF-9C18-43488534BD23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BAA82EBD-91CF-47D6-9BD1-AE2A43746A4A}" type="sibTrans" cxnId="{29B78A4A-8F59-40CF-9C18-43488534BD23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8DBF8438-3081-427F-B4A6-F44E8B29BF2A}">
      <dgm:prSet phldrT="[文本]"/>
      <dgm:spPr/>
      <dgm:t>
        <a:bodyPr/>
        <a:lstStyle/>
        <a:p>
          <a:r>
            <a:rPr lang="en-US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Apache</a:t>
          </a:r>
          <a:r>
            <a:rPr lang="zh-CN" altLang="en-US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的基本配置</a:t>
          </a:r>
        </a:p>
      </dgm:t>
    </dgm:pt>
    <dgm:pt modelId="{4D5ADF91-A3EA-4560-88B1-9ED87CEB7DA5}" type="parTrans" cxnId="{53967741-ECAB-401A-B04E-BAC5088C8C71}">
      <dgm:prSet/>
      <dgm:spPr/>
      <dgm:t>
        <a:bodyPr/>
        <a:lstStyle/>
        <a:p>
          <a:endParaRPr lang="zh-CN" altLang="en-US"/>
        </a:p>
      </dgm:t>
    </dgm:pt>
    <dgm:pt modelId="{33217967-723A-430D-9D31-5AF2F46B994E}" type="sibTrans" cxnId="{53967741-ECAB-401A-B04E-BAC5088C8C71}">
      <dgm:prSet/>
      <dgm:spPr/>
      <dgm:t>
        <a:bodyPr/>
        <a:lstStyle/>
        <a:p>
          <a:endParaRPr lang="zh-CN" altLang="en-US"/>
        </a:p>
      </dgm:t>
    </dgm:pt>
    <dgm:pt modelId="{A3998393-74FD-43F8-8B29-A50541912235}" type="pres">
      <dgm:prSet presAssocID="{1029AE71-8D2E-40A1-BBB2-E4F336B690E4}" presName="Name0" presStyleCnt="0">
        <dgm:presLayoutVars>
          <dgm:chMax val="7"/>
          <dgm:chPref val="7"/>
          <dgm:dir/>
        </dgm:presLayoutVars>
      </dgm:prSet>
      <dgm:spPr/>
    </dgm:pt>
    <dgm:pt modelId="{CEF86C6C-86C7-4CE3-B746-4069BFC6CED4}" type="pres">
      <dgm:prSet presAssocID="{1029AE71-8D2E-40A1-BBB2-E4F336B690E4}" presName="Name1" presStyleCnt="0"/>
      <dgm:spPr/>
    </dgm:pt>
    <dgm:pt modelId="{5DBEC619-D510-4921-897E-DC5C74E1B3EA}" type="pres">
      <dgm:prSet presAssocID="{1029AE71-8D2E-40A1-BBB2-E4F336B690E4}" presName="cycle" presStyleCnt="0"/>
      <dgm:spPr/>
    </dgm:pt>
    <dgm:pt modelId="{33F16302-8A3A-4C72-9853-6EA968267042}" type="pres">
      <dgm:prSet presAssocID="{1029AE71-8D2E-40A1-BBB2-E4F336B690E4}" presName="srcNode" presStyleLbl="node1" presStyleIdx="0" presStyleCnt="4"/>
      <dgm:spPr/>
    </dgm:pt>
    <dgm:pt modelId="{9BC4CB50-0B2D-48C7-9572-9487724D0AC9}" type="pres">
      <dgm:prSet presAssocID="{1029AE71-8D2E-40A1-BBB2-E4F336B690E4}" presName="conn" presStyleLbl="parChTrans1D2" presStyleIdx="0" presStyleCnt="1"/>
      <dgm:spPr/>
    </dgm:pt>
    <dgm:pt modelId="{FD2EA9F8-57E7-40FB-A93E-44D127AAE376}" type="pres">
      <dgm:prSet presAssocID="{1029AE71-8D2E-40A1-BBB2-E4F336B690E4}" presName="extraNode" presStyleLbl="node1" presStyleIdx="0" presStyleCnt="4"/>
      <dgm:spPr/>
    </dgm:pt>
    <dgm:pt modelId="{450C6E42-FBA3-4387-A0D0-39D5EDC54031}" type="pres">
      <dgm:prSet presAssocID="{1029AE71-8D2E-40A1-BBB2-E4F336B690E4}" presName="dstNode" presStyleLbl="node1" presStyleIdx="0" presStyleCnt="4"/>
      <dgm:spPr/>
    </dgm:pt>
    <dgm:pt modelId="{C450CAB5-F314-4908-96BF-569671E0F09E}" type="pres">
      <dgm:prSet presAssocID="{A339E3D9-F3E2-4BC7-B2B3-72D27A64484E}" presName="text_1" presStyleLbl="node1" presStyleIdx="0" presStyleCnt="4">
        <dgm:presLayoutVars>
          <dgm:bulletEnabled val="1"/>
        </dgm:presLayoutVars>
      </dgm:prSet>
      <dgm:spPr/>
    </dgm:pt>
    <dgm:pt modelId="{8C7F9F24-0DE9-468B-8EC9-C6A97D01AF0B}" type="pres">
      <dgm:prSet presAssocID="{A339E3D9-F3E2-4BC7-B2B3-72D27A64484E}" presName="accent_1" presStyleCnt="0"/>
      <dgm:spPr/>
    </dgm:pt>
    <dgm:pt modelId="{41F649D8-D21F-4E81-907B-6AADF7C83176}" type="pres">
      <dgm:prSet presAssocID="{A339E3D9-F3E2-4BC7-B2B3-72D27A64484E}" presName="accentRepeatNode" presStyleLbl="solidFgAcc1" presStyleIdx="0" presStyleCnt="4"/>
      <dgm:spPr/>
    </dgm:pt>
    <dgm:pt modelId="{A3973496-E81D-4E80-8382-1B017DB9955E}" type="pres">
      <dgm:prSet presAssocID="{7C8014B0-77AB-4B70-B42E-FACEBD636757}" presName="text_2" presStyleLbl="node1" presStyleIdx="1" presStyleCnt="4">
        <dgm:presLayoutVars>
          <dgm:bulletEnabled val="1"/>
        </dgm:presLayoutVars>
      </dgm:prSet>
      <dgm:spPr/>
    </dgm:pt>
    <dgm:pt modelId="{5491C602-B248-47E1-ACD7-83C779307515}" type="pres">
      <dgm:prSet presAssocID="{7C8014B0-77AB-4B70-B42E-FACEBD636757}" presName="accent_2" presStyleCnt="0"/>
      <dgm:spPr/>
    </dgm:pt>
    <dgm:pt modelId="{4CB70E1F-7020-4494-93F8-4B43520C4BED}" type="pres">
      <dgm:prSet presAssocID="{7C8014B0-77AB-4B70-B42E-FACEBD636757}" presName="accentRepeatNode" presStyleLbl="solidFgAcc1" presStyleIdx="1" presStyleCnt="4"/>
      <dgm:spPr/>
    </dgm:pt>
    <dgm:pt modelId="{CD57EF55-F560-4D34-A8BB-EC01240E31F2}" type="pres">
      <dgm:prSet presAssocID="{142A33FE-3ECE-4114-82BF-AACB48817288}" presName="text_3" presStyleLbl="node1" presStyleIdx="2" presStyleCnt="4">
        <dgm:presLayoutVars>
          <dgm:bulletEnabled val="1"/>
        </dgm:presLayoutVars>
      </dgm:prSet>
      <dgm:spPr/>
    </dgm:pt>
    <dgm:pt modelId="{62C10B12-1B18-4230-BA68-7F0A3330E20A}" type="pres">
      <dgm:prSet presAssocID="{142A33FE-3ECE-4114-82BF-AACB48817288}" presName="accent_3" presStyleCnt="0"/>
      <dgm:spPr/>
    </dgm:pt>
    <dgm:pt modelId="{BE52803F-789D-4E7D-8889-3AF749BD5C15}" type="pres">
      <dgm:prSet presAssocID="{142A33FE-3ECE-4114-82BF-AACB48817288}" presName="accentRepeatNode" presStyleLbl="solidFgAcc1" presStyleIdx="2" presStyleCnt="4"/>
      <dgm:spPr/>
    </dgm:pt>
    <dgm:pt modelId="{05252DA4-10D2-4C5C-A389-27B29495C5F8}" type="pres">
      <dgm:prSet presAssocID="{8DBF8438-3081-427F-B4A6-F44E8B29BF2A}" presName="text_4" presStyleLbl="node1" presStyleIdx="3" presStyleCnt="4">
        <dgm:presLayoutVars>
          <dgm:bulletEnabled val="1"/>
        </dgm:presLayoutVars>
      </dgm:prSet>
      <dgm:spPr/>
    </dgm:pt>
    <dgm:pt modelId="{7AB00AD0-CE4E-4FCB-B845-859E32AACF72}" type="pres">
      <dgm:prSet presAssocID="{8DBF8438-3081-427F-B4A6-F44E8B29BF2A}" presName="accent_4" presStyleCnt="0"/>
      <dgm:spPr/>
    </dgm:pt>
    <dgm:pt modelId="{3A0A8E7E-ACDE-42EE-B5A6-7327C3A1ACE4}" type="pres">
      <dgm:prSet presAssocID="{8DBF8438-3081-427F-B4A6-F44E8B29BF2A}" presName="accentRepeatNode" presStyleLbl="solidFgAcc1" presStyleIdx="3" presStyleCnt="4"/>
      <dgm:spPr/>
    </dgm:pt>
  </dgm:ptLst>
  <dgm:cxnLst>
    <dgm:cxn modelId="{12CFDB08-CB22-4DCB-93A6-45D2801771E4}" srcId="{1029AE71-8D2E-40A1-BBB2-E4F336B690E4}" destId="{A339E3D9-F3E2-4BC7-B2B3-72D27A64484E}" srcOrd="0" destOrd="0" parTransId="{824964FE-FB24-44E1-AC96-4B830B1029F1}" sibTransId="{491BBC99-86E6-4A4E-BC35-444D4D70DD0F}"/>
    <dgm:cxn modelId="{53967741-ECAB-401A-B04E-BAC5088C8C71}" srcId="{1029AE71-8D2E-40A1-BBB2-E4F336B690E4}" destId="{8DBF8438-3081-427F-B4A6-F44E8B29BF2A}" srcOrd="3" destOrd="0" parTransId="{4D5ADF91-A3EA-4560-88B1-9ED87CEB7DA5}" sibTransId="{33217967-723A-430D-9D31-5AF2F46B994E}"/>
    <dgm:cxn modelId="{8657BA63-52F2-42C6-80D7-4B5F7FF78165}" type="presOf" srcId="{8DBF8438-3081-427F-B4A6-F44E8B29BF2A}" destId="{05252DA4-10D2-4C5C-A389-27B29495C5F8}" srcOrd="0" destOrd="0" presId="urn:microsoft.com/office/officeart/2008/layout/VerticalCurvedList"/>
    <dgm:cxn modelId="{29B78A4A-8F59-40CF-9C18-43488534BD23}" srcId="{1029AE71-8D2E-40A1-BBB2-E4F336B690E4}" destId="{142A33FE-3ECE-4114-82BF-AACB48817288}" srcOrd="2" destOrd="0" parTransId="{0BE9DFFD-55FA-44E0-A999-FA9E2C0FCC44}" sibTransId="{BAA82EBD-91CF-47D6-9BD1-AE2A43746A4A}"/>
    <dgm:cxn modelId="{BB55E49A-DE5A-4CC2-885C-771F210D419F}" type="presOf" srcId="{7C8014B0-77AB-4B70-B42E-FACEBD636757}" destId="{A3973496-E81D-4E80-8382-1B017DB9955E}" srcOrd="0" destOrd="0" presId="urn:microsoft.com/office/officeart/2008/layout/VerticalCurvedList"/>
    <dgm:cxn modelId="{2FB80DD6-3FEE-4DE0-8D94-5ADCA99BC210}" type="presOf" srcId="{142A33FE-3ECE-4114-82BF-AACB48817288}" destId="{CD57EF55-F560-4D34-A8BB-EC01240E31F2}" srcOrd="0" destOrd="0" presId="urn:microsoft.com/office/officeart/2008/layout/VerticalCurvedList"/>
    <dgm:cxn modelId="{227256D8-58B0-4B52-A5DE-E67A4AA1B2C4}" type="presOf" srcId="{A339E3D9-F3E2-4BC7-B2B3-72D27A64484E}" destId="{C450CAB5-F314-4908-96BF-569671E0F09E}" srcOrd="0" destOrd="0" presId="urn:microsoft.com/office/officeart/2008/layout/VerticalCurvedList"/>
    <dgm:cxn modelId="{CDA1F1F1-A361-4CC1-8385-1575C1E9983B}" type="presOf" srcId="{1029AE71-8D2E-40A1-BBB2-E4F336B690E4}" destId="{A3998393-74FD-43F8-8B29-A50541912235}" srcOrd="0" destOrd="0" presId="urn:microsoft.com/office/officeart/2008/layout/VerticalCurvedList"/>
    <dgm:cxn modelId="{7817BDF9-8B6E-4222-A071-45D50CD53B3F}" type="presOf" srcId="{491BBC99-86E6-4A4E-BC35-444D4D70DD0F}" destId="{9BC4CB50-0B2D-48C7-9572-9487724D0AC9}" srcOrd="0" destOrd="0" presId="urn:microsoft.com/office/officeart/2008/layout/VerticalCurvedList"/>
    <dgm:cxn modelId="{F0B5F9FB-B3B4-4C2A-A46A-6F22F01EE55F}" srcId="{1029AE71-8D2E-40A1-BBB2-E4F336B690E4}" destId="{7C8014B0-77AB-4B70-B42E-FACEBD636757}" srcOrd="1" destOrd="0" parTransId="{17A1A8E1-5ACB-4452-8F21-6ADAC79429B9}" sibTransId="{A1F5F5C8-DC5B-404F-9356-8C8786002127}"/>
    <dgm:cxn modelId="{DB5A9F4D-70FA-43B1-926B-6D8508083EF2}" type="presParOf" srcId="{A3998393-74FD-43F8-8B29-A50541912235}" destId="{CEF86C6C-86C7-4CE3-B746-4069BFC6CED4}" srcOrd="0" destOrd="0" presId="urn:microsoft.com/office/officeart/2008/layout/VerticalCurvedList"/>
    <dgm:cxn modelId="{2FE36149-F3E9-4F3B-A66B-8B9F34A1B406}" type="presParOf" srcId="{CEF86C6C-86C7-4CE3-B746-4069BFC6CED4}" destId="{5DBEC619-D510-4921-897E-DC5C74E1B3EA}" srcOrd="0" destOrd="0" presId="urn:microsoft.com/office/officeart/2008/layout/VerticalCurvedList"/>
    <dgm:cxn modelId="{528CC4FF-984D-448F-B43E-A4B3BB1BE1B0}" type="presParOf" srcId="{5DBEC619-D510-4921-897E-DC5C74E1B3EA}" destId="{33F16302-8A3A-4C72-9853-6EA968267042}" srcOrd="0" destOrd="0" presId="urn:microsoft.com/office/officeart/2008/layout/VerticalCurvedList"/>
    <dgm:cxn modelId="{AE438C61-B7A5-4347-AC78-7BA17026EC50}" type="presParOf" srcId="{5DBEC619-D510-4921-897E-DC5C74E1B3EA}" destId="{9BC4CB50-0B2D-48C7-9572-9487724D0AC9}" srcOrd="1" destOrd="0" presId="urn:microsoft.com/office/officeart/2008/layout/VerticalCurvedList"/>
    <dgm:cxn modelId="{7F868001-5D2F-4725-9AD1-8FEBC6893B8B}" type="presParOf" srcId="{5DBEC619-D510-4921-897E-DC5C74E1B3EA}" destId="{FD2EA9F8-57E7-40FB-A93E-44D127AAE376}" srcOrd="2" destOrd="0" presId="urn:microsoft.com/office/officeart/2008/layout/VerticalCurvedList"/>
    <dgm:cxn modelId="{35D18F6D-0596-4650-A992-66332F99CFBE}" type="presParOf" srcId="{5DBEC619-D510-4921-897E-DC5C74E1B3EA}" destId="{450C6E42-FBA3-4387-A0D0-39D5EDC54031}" srcOrd="3" destOrd="0" presId="urn:microsoft.com/office/officeart/2008/layout/VerticalCurvedList"/>
    <dgm:cxn modelId="{734368FA-7C20-4855-9E09-B849E682FDDD}" type="presParOf" srcId="{CEF86C6C-86C7-4CE3-B746-4069BFC6CED4}" destId="{C450CAB5-F314-4908-96BF-569671E0F09E}" srcOrd="1" destOrd="0" presId="urn:microsoft.com/office/officeart/2008/layout/VerticalCurvedList"/>
    <dgm:cxn modelId="{BF46923D-F61A-4D87-A59A-0FFDCE903B71}" type="presParOf" srcId="{CEF86C6C-86C7-4CE3-B746-4069BFC6CED4}" destId="{8C7F9F24-0DE9-468B-8EC9-C6A97D01AF0B}" srcOrd="2" destOrd="0" presId="urn:microsoft.com/office/officeart/2008/layout/VerticalCurvedList"/>
    <dgm:cxn modelId="{3CC55F11-87A1-4488-9AA1-271E3E0CD126}" type="presParOf" srcId="{8C7F9F24-0DE9-468B-8EC9-C6A97D01AF0B}" destId="{41F649D8-D21F-4E81-907B-6AADF7C83176}" srcOrd="0" destOrd="0" presId="urn:microsoft.com/office/officeart/2008/layout/VerticalCurvedList"/>
    <dgm:cxn modelId="{AB82EFC2-E1BA-40C0-9D81-45D40544FDF6}" type="presParOf" srcId="{CEF86C6C-86C7-4CE3-B746-4069BFC6CED4}" destId="{A3973496-E81D-4E80-8382-1B017DB9955E}" srcOrd="3" destOrd="0" presId="urn:microsoft.com/office/officeart/2008/layout/VerticalCurvedList"/>
    <dgm:cxn modelId="{B742D69B-FBFA-4F95-AF46-8E5B1C010E23}" type="presParOf" srcId="{CEF86C6C-86C7-4CE3-B746-4069BFC6CED4}" destId="{5491C602-B248-47E1-ACD7-83C779307515}" srcOrd="4" destOrd="0" presId="urn:microsoft.com/office/officeart/2008/layout/VerticalCurvedList"/>
    <dgm:cxn modelId="{AA9A43EC-AACA-419A-AA26-D588D7EC4ED9}" type="presParOf" srcId="{5491C602-B248-47E1-ACD7-83C779307515}" destId="{4CB70E1F-7020-4494-93F8-4B43520C4BED}" srcOrd="0" destOrd="0" presId="urn:microsoft.com/office/officeart/2008/layout/VerticalCurvedList"/>
    <dgm:cxn modelId="{8EEF6BDF-7ECE-4FAB-B260-60CFC13E6ADF}" type="presParOf" srcId="{CEF86C6C-86C7-4CE3-B746-4069BFC6CED4}" destId="{CD57EF55-F560-4D34-A8BB-EC01240E31F2}" srcOrd="5" destOrd="0" presId="urn:microsoft.com/office/officeart/2008/layout/VerticalCurvedList"/>
    <dgm:cxn modelId="{0B928FAD-CF0A-4647-A7D3-85F3C95AF104}" type="presParOf" srcId="{CEF86C6C-86C7-4CE3-B746-4069BFC6CED4}" destId="{62C10B12-1B18-4230-BA68-7F0A3330E20A}" srcOrd="6" destOrd="0" presId="urn:microsoft.com/office/officeart/2008/layout/VerticalCurvedList"/>
    <dgm:cxn modelId="{6AF796AB-9745-4DDC-943A-B5CBEB3A8745}" type="presParOf" srcId="{62C10B12-1B18-4230-BA68-7F0A3330E20A}" destId="{BE52803F-789D-4E7D-8889-3AF749BD5C15}" srcOrd="0" destOrd="0" presId="urn:microsoft.com/office/officeart/2008/layout/VerticalCurvedList"/>
    <dgm:cxn modelId="{BF34CFB7-87EA-4821-A026-4DF4AA1C74EF}" type="presParOf" srcId="{CEF86C6C-86C7-4CE3-B746-4069BFC6CED4}" destId="{05252DA4-10D2-4C5C-A389-27B29495C5F8}" srcOrd="7" destOrd="0" presId="urn:microsoft.com/office/officeart/2008/layout/VerticalCurvedList"/>
    <dgm:cxn modelId="{966FB7B0-099F-4992-A607-B339ACB9BC40}" type="presParOf" srcId="{CEF86C6C-86C7-4CE3-B746-4069BFC6CED4}" destId="{7AB00AD0-CE4E-4FCB-B845-859E32AACF72}" srcOrd="8" destOrd="0" presId="urn:microsoft.com/office/officeart/2008/layout/VerticalCurvedList"/>
    <dgm:cxn modelId="{EE8AD5FE-67B5-4E5B-AC7E-A3BD9D043736}" type="presParOf" srcId="{7AB00AD0-CE4E-4FCB-B845-859E32AACF72}" destId="{3A0A8E7E-ACDE-42EE-B5A6-7327C3A1ACE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C4CB50-0B2D-48C7-9572-9487724D0AC9}">
      <dsp:nvSpPr>
        <dsp:cNvPr id="0" name=""/>
        <dsp:cNvSpPr/>
      </dsp:nvSpPr>
      <dsp:spPr>
        <a:xfrm>
          <a:off x="-5573193" y="-853220"/>
          <a:ext cx="6635628" cy="6635628"/>
        </a:xfrm>
        <a:prstGeom prst="blockArc">
          <a:avLst>
            <a:gd name="adj1" fmla="val 18900000"/>
            <a:gd name="adj2" fmla="val 2700000"/>
            <a:gd name="adj3" fmla="val 326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50CAB5-F314-4908-96BF-569671E0F09E}">
      <dsp:nvSpPr>
        <dsp:cNvPr id="0" name=""/>
        <dsp:cNvSpPr/>
      </dsp:nvSpPr>
      <dsp:spPr>
        <a:xfrm>
          <a:off x="556169" y="378955"/>
          <a:ext cx="8015740" cy="7583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1906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baseline="0" dirty="0">
              <a:solidFill>
                <a:srgbClr val="FF0000"/>
              </a:solidFill>
              <a:latin typeface="Times New Roman" panose="02020603050405020304" pitchFamily="18" charset="0"/>
              <a:ea typeface="微软雅黑 Light" panose="020B0502040204020203" pitchFamily="34" charset="-122"/>
            </a:rPr>
            <a:t>WWW</a:t>
          </a:r>
          <a:r>
            <a:rPr lang="zh-CN" altLang="zh-CN" sz="3000" kern="1200" baseline="0" dirty="0">
              <a:solidFill>
                <a:srgbClr val="FF0000"/>
              </a:solidFill>
              <a:latin typeface="Times New Roman" panose="02020603050405020304" pitchFamily="18" charset="0"/>
              <a:ea typeface="微软雅黑 Light" panose="020B0502040204020203" pitchFamily="34" charset="-122"/>
            </a:rPr>
            <a:t>和</a:t>
          </a:r>
          <a:r>
            <a:rPr lang="en-US" altLang="zh-CN" sz="3000" kern="1200" baseline="0" dirty="0">
              <a:solidFill>
                <a:srgbClr val="FF0000"/>
              </a:solidFill>
              <a:latin typeface="Times New Roman" panose="02020603050405020304" pitchFamily="18" charset="0"/>
              <a:ea typeface="微软雅黑 Light" panose="020B0502040204020203" pitchFamily="34" charset="-122"/>
            </a:rPr>
            <a:t>Apache</a:t>
          </a:r>
          <a:endParaRPr lang="zh-CN" altLang="en-US" sz="3000" kern="1200" baseline="0" dirty="0">
            <a:solidFill>
              <a:srgbClr val="FF0000"/>
            </a:solidFill>
            <a:latin typeface="Times New Roman" panose="02020603050405020304" pitchFamily="18" charset="0"/>
            <a:ea typeface="微软雅黑 Light" panose="020B0502040204020203" pitchFamily="34" charset="-122"/>
          </a:endParaRPr>
        </a:p>
      </dsp:txBody>
      <dsp:txXfrm>
        <a:off x="556169" y="378955"/>
        <a:ext cx="8015740" cy="758306"/>
      </dsp:txXfrm>
    </dsp:sp>
    <dsp:sp modelId="{41F649D8-D21F-4E81-907B-6AADF7C83176}">
      <dsp:nvSpPr>
        <dsp:cNvPr id="0" name=""/>
        <dsp:cNvSpPr/>
      </dsp:nvSpPr>
      <dsp:spPr>
        <a:xfrm>
          <a:off x="82228" y="284167"/>
          <a:ext cx="947882" cy="9478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973496-E81D-4E80-8382-1B017DB9955E}">
      <dsp:nvSpPr>
        <dsp:cNvPr id="0" name=""/>
        <dsp:cNvSpPr/>
      </dsp:nvSpPr>
      <dsp:spPr>
        <a:xfrm>
          <a:off x="990924" y="1516612"/>
          <a:ext cx="7580986" cy="7583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1906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baseline="0" dirty="0">
              <a:solidFill>
                <a:srgbClr val="1F497D">
                  <a:hueOff val="0"/>
                  <a:satOff val="0"/>
                  <a:lumOff val="0"/>
                  <a:alphaOff val="0"/>
                </a:srgbClr>
              </a:solidFill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rPr>
            <a:t>Apache</a:t>
          </a:r>
          <a:r>
            <a:rPr lang="zh-CN" altLang="zh-CN" sz="3000" kern="1200" baseline="0" dirty="0">
              <a:solidFill>
                <a:srgbClr val="1F497D">
                  <a:hueOff val="0"/>
                  <a:satOff val="0"/>
                  <a:lumOff val="0"/>
                  <a:alphaOff val="0"/>
                </a:srgbClr>
              </a:solidFill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rPr>
            <a:t>简介</a:t>
          </a:r>
          <a:endParaRPr lang="zh-CN" altLang="en-US" sz="3000" kern="1200" baseline="0" dirty="0">
            <a:solidFill>
              <a:srgbClr val="1F497D">
                <a:hueOff val="0"/>
                <a:satOff val="0"/>
                <a:lumOff val="0"/>
                <a:alphaOff val="0"/>
              </a:srgbClr>
            </a:solidFill>
            <a:latin typeface="Times New Roman" panose="02020603050405020304" pitchFamily="18" charset="0"/>
            <a:ea typeface="微软雅黑 Light" panose="020B0502040204020203" pitchFamily="34" charset="-122"/>
            <a:cs typeface="+mn-cs"/>
          </a:endParaRPr>
        </a:p>
      </dsp:txBody>
      <dsp:txXfrm>
        <a:off x="990924" y="1516612"/>
        <a:ext cx="7580986" cy="758306"/>
      </dsp:txXfrm>
    </dsp:sp>
    <dsp:sp modelId="{4CB70E1F-7020-4494-93F8-4B43520C4BED}">
      <dsp:nvSpPr>
        <dsp:cNvPr id="0" name=""/>
        <dsp:cNvSpPr/>
      </dsp:nvSpPr>
      <dsp:spPr>
        <a:xfrm>
          <a:off x="516982" y="1421824"/>
          <a:ext cx="947882" cy="9478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57EF55-F560-4D34-A8BB-EC01240E31F2}">
      <dsp:nvSpPr>
        <dsp:cNvPr id="0" name=""/>
        <dsp:cNvSpPr/>
      </dsp:nvSpPr>
      <dsp:spPr>
        <a:xfrm>
          <a:off x="990924" y="2654269"/>
          <a:ext cx="7580986" cy="7583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1906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CentOS</a:t>
          </a:r>
          <a:r>
            <a:rPr lang="zh-CN" altLang="en-US" sz="3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</a:t>
          </a:r>
          <a:r>
            <a:rPr lang="en-US" altLang="zh-CN" sz="3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Apache</a:t>
          </a:r>
          <a:endParaRPr lang="zh-CN" altLang="en-US" sz="3000" kern="1200" baseline="0" dirty="0">
            <a:latin typeface="Times New Roman" panose="02020603050405020304" pitchFamily="18" charset="0"/>
            <a:ea typeface="微软雅黑 Light" panose="020B0502040204020203" pitchFamily="34" charset="-122"/>
          </a:endParaRPr>
        </a:p>
      </dsp:txBody>
      <dsp:txXfrm>
        <a:off x="990924" y="2654269"/>
        <a:ext cx="7580986" cy="758306"/>
      </dsp:txXfrm>
    </dsp:sp>
    <dsp:sp modelId="{BE52803F-789D-4E7D-8889-3AF749BD5C15}">
      <dsp:nvSpPr>
        <dsp:cNvPr id="0" name=""/>
        <dsp:cNvSpPr/>
      </dsp:nvSpPr>
      <dsp:spPr>
        <a:xfrm>
          <a:off x="516982" y="2559480"/>
          <a:ext cx="947882" cy="9478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252DA4-10D2-4C5C-A389-27B29495C5F8}">
      <dsp:nvSpPr>
        <dsp:cNvPr id="0" name=""/>
        <dsp:cNvSpPr/>
      </dsp:nvSpPr>
      <dsp:spPr>
        <a:xfrm>
          <a:off x="556169" y="3791925"/>
          <a:ext cx="8015740" cy="7583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1906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Apache</a:t>
          </a:r>
          <a:r>
            <a:rPr lang="zh-CN" altLang="en-US" sz="3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的基本配置</a:t>
          </a:r>
        </a:p>
      </dsp:txBody>
      <dsp:txXfrm>
        <a:off x="556169" y="3791925"/>
        <a:ext cx="8015740" cy="758306"/>
      </dsp:txXfrm>
    </dsp:sp>
    <dsp:sp modelId="{3A0A8E7E-ACDE-42EE-B5A6-7327C3A1ACE4}">
      <dsp:nvSpPr>
        <dsp:cNvPr id="0" name=""/>
        <dsp:cNvSpPr/>
      </dsp:nvSpPr>
      <dsp:spPr>
        <a:xfrm>
          <a:off x="82228" y="3697137"/>
          <a:ext cx="947882" cy="9478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C4CB50-0B2D-48C7-9572-9487724D0AC9}">
      <dsp:nvSpPr>
        <dsp:cNvPr id="0" name=""/>
        <dsp:cNvSpPr/>
      </dsp:nvSpPr>
      <dsp:spPr>
        <a:xfrm>
          <a:off x="-5573193" y="-853220"/>
          <a:ext cx="6635628" cy="6635628"/>
        </a:xfrm>
        <a:prstGeom prst="blockArc">
          <a:avLst>
            <a:gd name="adj1" fmla="val 18900000"/>
            <a:gd name="adj2" fmla="val 2700000"/>
            <a:gd name="adj3" fmla="val 326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50CAB5-F314-4908-96BF-569671E0F09E}">
      <dsp:nvSpPr>
        <dsp:cNvPr id="0" name=""/>
        <dsp:cNvSpPr/>
      </dsp:nvSpPr>
      <dsp:spPr>
        <a:xfrm>
          <a:off x="556169" y="378955"/>
          <a:ext cx="8015740" cy="7583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1906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WWW</a:t>
          </a:r>
          <a:r>
            <a:rPr lang="zh-CN" altLang="zh-CN" sz="3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和</a:t>
          </a:r>
          <a:r>
            <a:rPr lang="en-US" altLang="zh-CN" sz="3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Apache</a:t>
          </a:r>
          <a:endParaRPr lang="zh-CN" altLang="en-US" sz="3000" kern="1200" baseline="0" dirty="0">
            <a:latin typeface="Times New Roman" panose="02020603050405020304" pitchFamily="18" charset="0"/>
            <a:ea typeface="微软雅黑 Light" panose="020B0502040204020203" pitchFamily="34" charset="-122"/>
          </a:endParaRPr>
        </a:p>
      </dsp:txBody>
      <dsp:txXfrm>
        <a:off x="556169" y="378955"/>
        <a:ext cx="8015740" cy="758306"/>
      </dsp:txXfrm>
    </dsp:sp>
    <dsp:sp modelId="{41F649D8-D21F-4E81-907B-6AADF7C83176}">
      <dsp:nvSpPr>
        <dsp:cNvPr id="0" name=""/>
        <dsp:cNvSpPr/>
      </dsp:nvSpPr>
      <dsp:spPr>
        <a:xfrm>
          <a:off x="82228" y="284167"/>
          <a:ext cx="947882" cy="9478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973496-E81D-4E80-8382-1B017DB9955E}">
      <dsp:nvSpPr>
        <dsp:cNvPr id="0" name=""/>
        <dsp:cNvSpPr/>
      </dsp:nvSpPr>
      <dsp:spPr>
        <a:xfrm>
          <a:off x="990924" y="1516612"/>
          <a:ext cx="7580986" cy="7583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1906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baseline="0" dirty="0">
              <a:solidFill>
                <a:srgbClr val="FF0000"/>
              </a:solidFill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rPr>
            <a:t>Apache</a:t>
          </a:r>
          <a:r>
            <a:rPr lang="zh-CN" altLang="zh-CN" sz="3000" kern="1200" baseline="0" dirty="0">
              <a:solidFill>
                <a:srgbClr val="FF0000"/>
              </a:solidFill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rPr>
            <a:t>简介</a:t>
          </a:r>
          <a:endParaRPr lang="zh-CN" altLang="en-US" sz="3000" kern="1200" baseline="0" dirty="0">
            <a:solidFill>
              <a:srgbClr val="FF0000"/>
            </a:solidFill>
            <a:latin typeface="Times New Roman" panose="02020603050405020304" pitchFamily="18" charset="0"/>
            <a:ea typeface="微软雅黑 Light" panose="020B0502040204020203" pitchFamily="34" charset="-122"/>
            <a:cs typeface="+mn-cs"/>
          </a:endParaRPr>
        </a:p>
      </dsp:txBody>
      <dsp:txXfrm>
        <a:off x="990924" y="1516612"/>
        <a:ext cx="7580986" cy="758306"/>
      </dsp:txXfrm>
    </dsp:sp>
    <dsp:sp modelId="{4CB70E1F-7020-4494-93F8-4B43520C4BED}">
      <dsp:nvSpPr>
        <dsp:cNvPr id="0" name=""/>
        <dsp:cNvSpPr/>
      </dsp:nvSpPr>
      <dsp:spPr>
        <a:xfrm>
          <a:off x="516982" y="1421824"/>
          <a:ext cx="947882" cy="9478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57EF55-F560-4D34-A8BB-EC01240E31F2}">
      <dsp:nvSpPr>
        <dsp:cNvPr id="0" name=""/>
        <dsp:cNvSpPr/>
      </dsp:nvSpPr>
      <dsp:spPr>
        <a:xfrm>
          <a:off x="990924" y="2654269"/>
          <a:ext cx="7580986" cy="7583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1906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CentOS</a:t>
          </a:r>
          <a:r>
            <a:rPr lang="zh-CN" altLang="en-US" sz="3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</a:t>
          </a:r>
          <a:r>
            <a:rPr lang="en-US" altLang="zh-CN" sz="3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Apache</a:t>
          </a:r>
          <a:endParaRPr lang="zh-CN" altLang="en-US" sz="3000" kern="1200" baseline="0" dirty="0">
            <a:latin typeface="Times New Roman" panose="02020603050405020304" pitchFamily="18" charset="0"/>
            <a:ea typeface="微软雅黑 Light" panose="020B0502040204020203" pitchFamily="34" charset="-122"/>
          </a:endParaRPr>
        </a:p>
      </dsp:txBody>
      <dsp:txXfrm>
        <a:off x="990924" y="2654269"/>
        <a:ext cx="7580986" cy="758306"/>
      </dsp:txXfrm>
    </dsp:sp>
    <dsp:sp modelId="{BE52803F-789D-4E7D-8889-3AF749BD5C15}">
      <dsp:nvSpPr>
        <dsp:cNvPr id="0" name=""/>
        <dsp:cNvSpPr/>
      </dsp:nvSpPr>
      <dsp:spPr>
        <a:xfrm>
          <a:off x="516982" y="2559480"/>
          <a:ext cx="947882" cy="9478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252DA4-10D2-4C5C-A389-27B29495C5F8}">
      <dsp:nvSpPr>
        <dsp:cNvPr id="0" name=""/>
        <dsp:cNvSpPr/>
      </dsp:nvSpPr>
      <dsp:spPr>
        <a:xfrm>
          <a:off x="556169" y="3791925"/>
          <a:ext cx="8015740" cy="7583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1906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Apache</a:t>
          </a:r>
          <a:r>
            <a:rPr lang="zh-CN" altLang="en-US" sz="3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的基本配置</a:t>
          </a:r>
        </a:p>
      </dsp:txBody>
      <dsp:txXfrm>
        <a:off x="556169" y="3791925"/>
        <a:ext cx="8015740" cy="758306"/>
      </dsp:txXfrm>
    </dsp:sp>
    <dsp:sp modelId="{3A0A8E7E-ACDE-42EE-B5A6-7327C3A1ACE4}">
      <dsp:nvSpPr>
        <dsp:cNvPr id="0" name=""/>
        <dsp:cNvSpPr/>
      </dsp:nvSpPr>
      <dsp:spPr>
        <a:xfrm>
          <a:off x="82228" y="3697137"/>
          <a:ext cx="947882" cy="9478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C4CB50-0B2D-48C7-9572-9487724D0AC9}">
      <dsp:nvSpPr>
        <dsp:cNvPr id="0" name=""/>
        <dsp:cNvSpPr/>
      </dsp:nvSpPr>
      <dsp:spPr>
        <a:xfrm>
          <a:off x="-5573193" y="-853220"/>
          <a:ext cx="6635628" cy="6635628"/>
        </a:xfrm>
        <a:prstGeom prst="blockArc">
          <a:avLst>
            <a:gd name="adj1" fmla="val 18900000"/>
            <a:gd name="adj2" fmla="val 2700000"/>
            <a:gd name="adj3" fmla="val 326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50CAB5-F314-4908-96BF-569671E0F09E}">
      <dsp:nvSpPr>
        <dsp:cNvPr id="0" name=""/>
        <dsp:cNvSpPr/>
      </dsp:nvSpPr>
      <dsp:spPr>
        <a:xfrm>
          <a:off x="556169" y="378955"/>
          <a:ext cx="8015740" cy="7583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1906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WWW</a:t>
          </a:r>
          <a:r>
            <a:rPr lang="zh-CN" altLang="zh-CN" sz="3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和</a:t>
          </a:r>
          <a:r>
            <a:rPr lang="en-US" altLang="zh-CN" sz="3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Apache</a:t>
          </a:r>
          <a:endParaRPr lang="zh-CN" altLang="en-US" sz="3000" kern="1200" baseline="0" dirty="0">
            <a:latin typeface="Times New Roman" panose="02020603050405020304" pitchFamily="18" charset="0"/>
            <a:ea typeface="微软雅黑 Light" panose="020B0502040204020203" pitchFamily="34" charset="-122"/>
          </a:endParaRPr>
        </a:p>
      </dsp:txBody>
      <dsp:txXfrm>
        <a:off x="556169" y="378955"/>
        <a:ext cx="8015740" cy="758306"/>
      </dsp:txXfrm>
    </dsp:sp>
    <dsp:sp modelId="{41F649D8-D21F-4E81-907B-6AADF7C83176}">
      <dsp:nvSpPr>
        <dsp:cNvPr id="0" name=""/>
        <dsp:cNvSpPr/>
      </dsp:nvSpPr>
      <dsp:spPr>
        <a:xfrm>
          <a:off x="82228" y="284167"/>
          <a:ext cx="947882" cy="9478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973496-E81D-4E80-8382-1B017DB9955E}">
      <dsp:nvSpPr>
        <dsp:cNvPr id="0" name=""/>
        <dsp:cNvSpPr/>
      </dsp:nvSpPr>
      <dsp:spPr>
        <a:xfrm>
          <a:off x="990924" y="1516612"/>
          <a:ext cx="7580986" cy="7583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1906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baseline="0" dirty="0">
              <a:solidFill>
                <a:srgbClr val="1F497D">
                  <a:hueOff val="0"/>
                  <a:satOff val="0"/>
                  <a:lumOff val="0"/>
                  <a:alphaOff val="0"/>
                </a:srgbClr>
              </a:solidFill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rPr>
            <a:t>Apache</a:t>
          </a:r>
          <a:r>
            <a:rPr lang="zh-CN" altLang="zh-CN" sz="3000" kern="1200" baseline="0" dirty="0">
              <a:solidFill>
                <a:srgbClr val="1F497D">
                  <a:hueOff val="0"/>
                  <a:satOff val="0"/>
                  <a:lumOff val="0"/>
                  <a:alphaOff val="0"/>
                </a:srgbClr>
              </a:solidFill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rPr>
            <a:t>简介</a:t>
          </a:r>
          <a:endParaRPr lang="zh-CN" altLang="en-US" sz="3000" kern="1200" baseline="0" dirty="0">
            <a:solidFill>
              <a:srgbClr val="1F497D">
                <a:hueOff val="0"/>
                <a:satOff val="0"/>
                <a:lumOff val="0"/>
                <a:alphaOff val="0"/>
              </a:srgbClr>
            </a:solidFill>
            <a:latin typeface="Times New Roman" panose="02020603050405020304" pitchFamily="18" charset="0"/>
            <a:ea typeface="微软雅黑 Light" panose="020B0502040204020203" pitchFamily="34" charset="-122"/>
            <a:cs typeface="+mn-cs"/>
          </a:endParaRPr>
        </a:p>
      </dsp:txBody>
      <dsp:txXfrm>
        <a:off x="990924" y="1516612"/>
        <a:ext cx="7580986" cy="758306"/>
      </dsp:txXfrm>
    </dsp:sp>
    <dsp:sp modelId="{4CB70E1F-7020-4494-93F8-4B43520C4BED}">
      <dsp:nvSpPr>
        <dsp:cNvPr id="0" name=""/>
        <dsp:cNvSpPr/>
      </dsp:nvSpPr>
      <dsp:spPr>
        <a:xfrm>
          <a:off x="516982" y="1421824"/>
          <a:ext cx="947882" cy="9478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57EF55-F560-4D34-A8BB-EC01240E31F2}">
      <dsp:nvSpPr>
        <dsp:cNvPr id="0" name=""/>
        <dsp:cNvSpPr/>
      </dsp:nvSpPr>
      <dsp:spPr>
        <a:xfrm>
          <a:off x="990924" y="2654269"/>
          <a:ext cx="7580986" cy="7583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1906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baseline="0" dirty="0">
              <a:solidFill>
                <a:srgbClr val="FF0000"/>
              </a:solidFill>
              <a:latin typeface="Times New Roman" panose="02020603050405020304" pitchFamily="18" charset="0"/>
              <a:ea typeface="微软雅黑 Light" panose="020B0502040204020203" pitchFamily="34" charset="-122"/>
            </a:rPr>
            <a:t>CentOS</a:t>
          </a:r>
          <a:r>
            <a:rPr lang="zh-CN" altLang="en-US" sz="3000" kern="1200" baseline="0" dirty="0">
              <a:solidFill>
                <a:srgbClr val="FF0000"/>
              </a:solidFill>
              <a:latin typeface="Times New Roman" panose="02020603050405020304" pitchFamily="18" charset="0"/>
              <a:ea typeface="微软雅黑 Light" panose="020B0502040204020203" pitchFamily="34" charset="-122"/>
            </a:rPr>
            <a:t>的</a:t>
          </a:r>
          <a:r>
            <a:rPr lang="en-US" altLang="zh-CN" sz="3000" kern="1200" baseline="0" dirty="0">
              <a:solidFill>
                <a:srgbClr val="FF0000"/>
              </a:solidFill>
              <a:latin typeface="Times New Roman" panose="02020603050405020304" pitchFamily="18" charset="0"/>
              <a:ea typeface="微软雅黑 Light" panose="020B0502040204020203" pitchFamily="34" charset="-122"/>
            </a:rPr>
            <a:t>Apache</a:t>
          </a:r>
          <a:endParaRPr lang="zh-CN" altLang="en-US" sz="3000" kern="1200" baseline="0" dirty="0">
            <a:solidFill>
              <a:srgbClr val="FF0000"/>
            </a:solidFill>
            <a:latin typeface="Times New Roman" panose="02020603050405020304" pitchFamily="18" charset="0"/>
            <a:ea typeface="微软雅黑 Light" panose="020B0502040204020203" pitchFamily="34" charset="-122"/>
          </a:endParaRPr>
        </a:p>
      </dsp:txBody>
      <dsp:txXfrm>
        <a:off x="990924" y="2654269"/>
        <a:ext cx="7580986" cy="758306"/>
      </dsp:txXfrm>
    </dsp:sp>
    <dsp:sp modelId="{BE52803F-789D-4E7D-8889-3AF749BD5C15}">
      <dsp:nvSpPr>
        <dsp:cNvPr id="0" name=""/>
        <dsp:cNvSpPr/>
      </dsp:nvSpPr>
      <dsp:spPr>
        <a:xfrm>
          <a:off x="516982" y="2559480"/>
          <a:ext cx="947882" cy="9478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252DA4-10D2-4C5C-A389-27B29495C5F8}">
      <dsp:nvSpPr>
        <dsp:cNvPr id="0" name=""/>
        <dsp:cNvSpPr/>
      </dsp:nvSpPr>
      <dsp:spPr>
        <a:xfrm>
          <a:off x="556169" y="3791925"/>
          <a:ext cx="8015740" cy="7583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1906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Apache</a:t>
          </a:r>
          <a:r>
            <a:rPr lang="zh-CN" altLang="en-US" sz="3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的基本配置</a:t>
          </a:r>
        </a:p>
      </dsp:txBody>
      <dsp:txXfrm>
        <a:off x="556169" y="3791925"/>
        <a:ext cx="8015740" cy="758306"/>
      </dsp:txXfrm>
    </dsp:sp>
    <dsp:sp modelId="{3A0A8E7E-ACDE-42EE-B5A6-7327C3A1ACE4}">
      <dsp:nvSpPr>
        <dsp:cNvPr id="0" name=""/>
        <dsp:cNvSpPr/>
      </dsp:nvSpPr>
      <dsp:spPr>
        <a:xfrm>
          <a:off x="82228" y="3697137"/>
          <a:ext cx="947882" cy="9478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C4CB50-0B2D-48C7-9572-9487724D0AC9}">
      <dsp:nvSpPr>
        <dsp:cNvPr id="0" name=""/>
        <dsp:cNvSpPr/>
      </dsp:nvSpPr>
      <dsp:spPr>
        <a:xfrm>
          <a:off x="-5573193" y="-853220"/>
          <a:ext cx="6635628" cy="6635628"/>
        </a:xfrm>
        <a:prstGeom prst="blockArc">
          <a:avLst>
            <a:gd name="adj1" fmla="val 18900000"/>
            <a:gd name="adj2" fmla="val 2700000"/>
            <a:gd name="adj3" fmla="val 326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50CAB5-F314-4908-96BF-569671E0F09E}">
      <dsp:nvSpPr>
        <dsp:cNvPr id="0" name=""/>
        <dsp:cNvSpPr/>
      </dsp:nvSpPr>
      <dsp:spPr>
        <a:xfrm>
          <a:off x="556169" y="378955"/>
          <a:ext cx="8015740" cy="7583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1906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WWW</a:t>
          </a:r>
          <a:r>
            <a:rPr lang="zh-CN" altLang="zh-CN" sz="3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和</a:t>
          </a:r>
          <a:r>
            <a:rPr lang="en-US" altLang="zh-CN" sz="3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Apache</a:t>
          </a:r>
          <a:endParaRPr lang="zh-CN" altLang="en-US" sz="3000" kern="1200" baseline="0" dirty="0">
            <a:latin typeface="Times New Roman" panose="02020603050405020304" pitchFamily="18" charset="0"/>
            <a:ea typeface="微软雅黑 Light" panose="020B0502040204020203" pitchFamily="34" charset="-122"/>
          </a:endParaRPr>
        </a:p>
      </dsp:txBody>
      <dsp:txXfrm>
        <a:off x="556169" y="378955"/>
        <a:ext cx="8015740" cy="758306"/>
      </dsp:txXfrm>
    </dsp:sp>
    <dsp:sp modelId="{41F649D8-D21F-4E81-907B-6AADF7C83176}">
      <dsp:nvSpPr>
        <dsp:cNvPr id="0" name=""/>
        <dsp:cNvSpPr/>
      </dsp:nvSpPr>
      <dsp:spPr>
        <a:xfrm>
          <a:off x="82228" y="284167"/>
          <a:ext cx="947882" cy="9478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973496-E81D-4E80-8382-1B017DB9955E}">
      <dsp:nvSpPr>
        <dsp:cNvPr id="0" name=""/>
        <dsp:cNvSpPr/>
      </dsp:nvSpPr>
      <dsp:spPr>
        <a:xfrm>
          <a:off x="990924" y="1516612"/>
          <a:ext cx="7580986" cy="7583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1906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baseline="0" dirty="0">
              <a:solidFill>
                <a:srgbClr val="1F497D">
                  <a:hueOff val="0"/>
                  <a:satOff val="0"/>
                  <a:lumOff val="0"/>
                  <a:alphaOff val="0"/>
                </a:srgbClr>
              </a:solidFill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rPr>
            <a:t>Apache</a:t>
          </a:r>
          <a:r>
            <a:rPr lang="zh-CN" altLang="zh-CN" sz="3000" kern="1200" baseline="0" dirty="0">
              <a:solidFill>
                <a:srgbClr val="1F497D">
                  <a:hueOff val="0"/>
                  <a:satOff val="0"/>
                  <a:lumOff val="0"/>
                  <a:alphaOff val="0"/>
                </a:srgbClr>
              </a:solidFill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rPr>
            <a:t>简介</a:t>
          </a:r>
          <a:endParaRPr lang="zh-CN" altLang="en-US" sz="3000" kern="1200" baseline="0" dirty="0">
            <a:solidFill>
              <a:srgbClr val="1F497D">
                <a:hueOff val="0"/>
                <a:satOff val="0"/>
                <a:lumOff val="0"/>
                <a:alphaOff val="0"/>
              </a:srgbClr>
            </a:solidFill>
            <a:latin typeface="Times New Roman" panose="02020603050405020304" pitchFamily="18" charset="0"/>
            <a:ea typeface="微软雅黑 Light" panose="020B0502040204020203" pitchFamily="34" charset="-122"/>
            <a:cs typeface="+mn-cs"/>
          </a:endParaRPr>
        </a:p>
      </dsp:txBody>
      <dsp:txXfrm>
        <a:off x="990924" y="1516612"/>
        <a:ext cx="7580986" cy="758306"/>
      </dsp:txXfrm>
    </dsp:sp>
    <dsp:sp modelId="{4CB70E1F-7020-4494-93F8-4B43520C4BED}">
      <dsp:nvSpPr>
        <dsp:cNvPr id="0" name=""/>
        <dsp:cNvSpPr/>
      </dsp:nvSpPr>
      <dsp:spPr>
        <a:xfrm>
          <a:off x="516982" y="1421824"/>
          <a:ext cx="947882" cy="9478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57EF55-F560-4D34-A8BB-EC01240E31F2}">
      <dsp:nvSpPr>
        <dsp:cNvPr id="0" name=""/>
        <dsp:cNvSpPr/>
      </dsp:nvSpPr>
      <dsp:spPr>
        <a:xfrm>
          <a:off x="990924" y="2654269"/>
          <a:ext cx="7580986" cy="7583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1906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CentOS</a:t>
          </a:r>
          <a:r>
            <a:rPr lang="zh-CN" altLang="en-US" sz="3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</a:t>
          </a:r>
          <a:r>
            <a:rPr lang="en-US" altLang="zh-CN" sz="3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Apache</a:t>
          </a:r>
          <a:endParaRPr lang="zh-CN" altLang="en-US" sz="3000" kern="1200" baseline="0" dirty="0">
            <a:latin typeface="Times New Roman" panose="02020603050405020304" pitchFamily="18" charset="0"/>
            <a:ea typeface="微软雅黑 Light" panose="020B0502040204020203" pitchFamily="34" charset="-122"/>
          </a:endParaRPr>
        </a:p>
      </dsp:txBody>
      <dsp:txXfrm>
        <a:off x="990924" y="2654269"/>
        <a:ext cx="7580986" cy="758306"/>
      </dsp:txXfrm>
    </dsp:sp>
    <dsp:sp modelId="{BE52803F-789D-4E7D-8889-3AF749BD5C15}">
      <dsp:nvSpPr>
        <dsp:cNvPr id="0" name=""/>
        <dsp:cNvSpPr/>
      </dsp:nvSpPr>
      <dsp:spPr>
        <a:xfrm>
          <a:off x="516982" y="2559480"/>
          <a:ext cx="947882" cy="9478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252DA4-10D2-4C5C-A389-27B29495C5F8}">
      <dsp:nvSpPr>
        <dsp:cNvPr id="0" name=""/>
        <dsp:cNvSpPr/>
      </dsp:nvSpPr>
      <dsp:spPr>
        <a:xfrm>
          <a:off x="556169" y="3791925"/>
          <a:ext cx="8015740" cy="7583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1906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baseline="0" dirty="0">
              <a:solidFill>
                <a:srgbClr val="FF0000"/>
              </a:solidFill>
              <a:latin typeface="Times New Roman" panose="02020603050405020304" pitchFamily="18" charset="0"/>
              <a:ea typeface="微软雅黑 Light" panose="020B0502040204020203" pitchFamily="34" charset="-122"/>
            </a:rPr>
            <a:t>Apache</a:t>
          </a:r>
          <a:r>
            <a:rPr lang="zh-CN" altLang="en-US" sz="3000" kern="1200" baseline="0" dirty="0">
              <a:solidFill>
                <a:srgbClr val="FF0000"/>
              </a:solidFill>
              <a:latin typeface="Times New Roman" panose="02020603050405020304" pitchFamily="18" charset="0"/>
              <a:ea typeface="微软雅黑 Light" panose="020B0502040204020203" pitchFamily="34" charset="-122"/>
            </a:rPr>
            <a:t>的基本配置</a:t>
          </a:r>
        </a:p>
      </dsp:txBody>
      <dsp:txXfrm>
        <a:off x="556169" y="3791925"/>
        <a:ext cx="8015740" cy="758306"/>
      </dsp:txXfrm>
    </dsp:sp>
    <dsp:sp modelId="{3A0A8E7E-ACDE-42EE-B5A6-7327C3A1ACE4}">
      <dsp:nvSpPr>
        <dsp:cNvPr id="0" name=""/>
        <dsp:cNvSpPr/>
      </dsp:nvSpPr>
      <dsp:spPr>
        <a:xfrm>
          <a:off x="82228" y="3697137"/>
          <a:ext cx="947882" cy="9478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C4CB50-0B2D-48C7-9572-9487724D0AC9}">
      <dsp:nvSpPr>
        <dsp:cNvPr id="0" name=""/>
        <dsp:cNvSpPr/>
      </dsp:nvSpPr>
      <dsp:spPr>
        <a:xfrm>
          <a:off x="-5573193" y="-853220"/>
          <a:ext cx="6635628" cy="6635628"/>
        </a:xfrm>
        <a:prstGeom prst="blockArc">
          <a:avLst>
            <a:gd name="adj1" fmla="val 18900000"/>
            <a:gd name="adj2" fmla="val 2700000"/>
            <a:gd name="adj3" fmla="val 326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50CAB5-F314-4908-96BF-569671E0F09E}">
      <dsp:nvSpPr>
        <dsp:cNvPr id="0" name=""/>
        <dsp:cNvSpPr/>
      </dsp:nvSpPr>
      <dsp:spPr>
        <a:xfrm>
          <a:off x="556169" y="378955"/>
          <a:ext cx="8015740" cy="7583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1906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WWW</a:t>
          </a:r>
          <a:r>
            <a:rPr lang="zh-CN" altLang="zh-CN" sz="3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和</a:t>
          </a:r>
          <a:r>
            <a:rPr lang="en-US" altLang="zh-CN" sz="3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Apache</a:t>
          </a:r>
          <a:endParaRPr lang="zh-CN" altLang="en-US" sz="3000" kern="1200" baseline="0" dirty="0">
            <a:latin typeface="Times New Roman" panose="02020603050405020304" pitchFamily="18" charset="0"/>
            <a:ea typeface="微软雅黑 Light" panose="020B0502040204020203" pitchFamily="34" charset="-122"/>
          </a:endParaRPr>
        </a:p>
      </dsp:txBody>
      <dsp:txXfrm>
        <a:off x="556169" y="378955"/>
        <a:ext cx="8015740" cy="758306"/>
      </dsp:txXfrm>
    </dsp:sp>
    <dsp:sp modelId="{41F649D8-D21F-4E81-907B-6AADF7C83176}">
      <dsp:nvSpPr>
        <dsp:cNvPr id="0" name=""/>
        <dsp:cNvSpPr/>
      </dsp:nvSpPr>
      <dsp:spPr>
        <a:xfrm>
          <a:off x="82228" y="284167"/>
          <a:ext cx="947882" cy="9478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973496-E81D-4E80-8382-1B017DB9955E}">
      <dsp:nvSpPr>
        <dsp:cNvPr id="0" name=""/>
        <dsp:cNvSpPr/>
      </dsp:nvSpPr>
      <dsp:spPr>
        <a:xfrm>
          <a:off x="990924" y="1516612"/>
          <a:ext cx="7580986" cy="7583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1906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baseline="0" dirty="0">
              <a:solidFill>
                <a:srgbClr val="1F497D">
                  <a:hueOff val="0"/>
                  <a:satOff val="0"/>
                  <a:lumOff val="0"/>
                  <a:alphaOff val="0"/>
                </a:srgbClr>
              </a:solidFill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rPr>
            <a:t>Apache</a:t>
          </a:r>
          <a:r>
            <a:rPr lang="zh-CN" altLang="zh-CN" sz="3000" kern="1200" baseline="0" dirty="0">
              <a:solidFill>
                <a:srgbClr val="1F497D">
                  <a:hueOff val="0"/>
                  <a:satOff val="0"/>
                  <a:lumOff val="0"/>
                  <a:alphaOff val="0"/>
                </a:srgbClr>
              </a:solidFill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rPr>
            <a:t>简介</a:t>
          </a:r>
          <a:endParaRPr lang="zh-CN" altLang="en-US" sz="3000" kern="1200" baseline="0" dirty="0">
            <a:solidFill>
              <a:srgbClr val="1F497D">
                <a:hueOff val="0"/>
                <a:satOff val="0"/>
                <a:lumOff val="0"/>
                <a:alphaOff val="0"/>
              </a:srgbClr>
            </a:solidFill>
            <a:latin typeface="Times New Roman" panose="02020603050405020304" pitchFamily="18" charset="0"/>
            <a:ea typeface="微软雅黑 Light" panose="020B0502040204020203" pitchFamily="34" charset="-122"/>
            <a:cs typeface="+mn-cs"/>
          </a:endParaRPr>
        </a:p>
      </dsp:txBody>
      <dsp:txXfrm>
        <a:off x="990924" y="1516612"/>
        <a:ext cx="7580986" cy="758306"/>
      </dsp:txXfrm>
    </dsp:sp>
    <dsp:sp modelId="{4CB70E1F-7020-4494-93F8-4B43520C4BED}">
      <dsp:nvSpPr>
        <dsp:cNvPr id="0" name=""/>
        <dsp:cNvSpPr/>
      </dsp:nvSpPr>
      <dsp:spPr>
        <a:xfrm>
          <a:off x="516982" y="1421824"/>
          <a:ext cx="947882" cy="9478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57EF55-F560-4D34-A8BB-EC01240E31F2}">
      <dsp:nvSpPr>
        <dsp:cNvPr id="0" name=""/>
        <dsp:cNvSpPr/>
      </dsp:nvSpPr>
      <dsp:spPr>
        <a:xfrm>
          <a:off x="990924" y="2654269"/>
          <a:ext cx="7580986" cy="7583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1906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CentOS</a:t>
          </a:r>
          <a:r>
            <a:rPr lang="zh-CN" altLang="en-US" sz="3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</a:t>
          </a:r>
          <a:r>
            <a:rPr lang="en-US" altLang="zh-CN" sz="3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Apache</a:t>
          </a:r>
          <a:endParaRPr lang="zh-CN" altLang="en-US" sz="3000" kern="1200" baseline="0" dirty="0">
            <a:latin typeface="Times New Roman" panose="02020603050405020304" pitchFamily="18" charset="0"/>
            <a:ea typeface="微软雅黑 Light" panose="020B0502040204020203" pitchFamily="34" charset="-122"/>
          </a:endParaRPr>
        </a:p>
      </dsp:txBody>
      <dsp:txXfrm>
        <a:off x="990924" y="2654269"/>
        <a:ext cx="7580986" cy="758306"/>
      </dsp:txXfrm>
    </dsp:sp>
    <dsp:sp modelId="{BE52803F-789D-4E7D-8889-3AF749BD5C15}">
      <dsp:nvSpPr>
        <dsp:cNvPr id="0" name=""/>
        <dsp:cNvSpPr/>
      </dsp:nvSpPr>
      <dsp:spPr>
        <a:xfrm>
          <a:off x="516982" y="2559480"/>
          <a:ext cx="947882" cy="9478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252DA4-10D2-4C5C-A389-27B29495C5F8}">
      <dsp:nvSpPr>
        <dsp:cNvPr id="0" name=""/>
        <dsp:cNvSpPr/>
      </dsp:nvSpPr>
      <dsp:spPr>
        <a:xfrm>
          <a:off x="556169" y="3791925"/>
          <a:ext cx="8015740" cy="7583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1906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Apache</a:t>
          </a:r>
          <a:r>
            <a:rPr lang="zh-CN" altLang="en-US" sz="3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的基本配置</a:t>
          </a:r>
        </a:p>
      </dsp:txBody>
      <dsp:txXfrm>
        <a:off x="556169" y="3791925"/>
        <a:ext cx="8015740" cy="758306"/>
      </dsp:txXfrm>
    </dsp:sp>
    <dsp:sp modelId="{3A0A8E7E-ACDE-42EE-B5A6-7327C3A1ACE4}">
      <dsp:nvSpPr>
        <dsp:cNvPr id="0" name=""/>
        <dsp:cNvSpPr/>
      </dsp:nvSpPr>
      <dsp:spPr>
        <a:xfrm>
          <a:off x="82228" y="3697137"/>
          <a:ext cx="947882" cy="9478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7734A67-2A34-4DD7-8BC6-98B47E88B0F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2161E7-2B02-459C-AF37-934AEBC313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857375" y="86868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1FB900E-E493-495E-96E1-66296206E866}" type="datetimeFigureOut">
              <a:rPr lang="zh-CN" altLang="en-US"/>
              <a:pPr>
                <a:defRPr/>
              </a:pPr>
              <a:t>2017/9/5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CA2020-CA4E-4936-8473-09278B79ED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745C2A-CE3A-4228-876F-38B8DE941A9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7102E413-5867-4031-8BB9-1DB444FFE7A0}" type="datetimeFigureOut">
              <a:rPr lang="zh-CN" altLang="en-US"/>
              <a:pPr>
                <a:defRPr/>
              </a:pPr>
              <a:t>2017/9/5</a:t>
            </a:fld>
            <a:endParaRPr lang="zh-CN" altLang="en-US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DB6F7471-72D3-4E39-BDC3-E909205C3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C92B61-8C13-46B3-8D54-52761E1EA0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12BCF2-0FF5-48A0-A2EE-D503107DA0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7FE333A-1F7C-4A4F-9935-1A78D7544D1B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8" name="页眉占位符 7">
            <a:extLst>
              <a:ext uri="{FF2B5EF4-FFF2-40B4-BE49-F238E27FC236}">
                <a16:creationId xmlns:a16="http://schemas.microsoft.com/office/drawing/2014/main" id="{40284CDE-9C93-4B7F-89FD-78DE13E506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幻灯片图像占位符 10">
            <a:extLst>
              <a:ext uri="{FF2B5EF4-FFF2-40B4-BE49-F238E27FC236}">
                <a16:creationId xmlns:a16="http://schemas.microsoft.com/office/drawing/2014/main" id="{4F9093EF-DF1E-466B-89EE-50A6B4F823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031A274C-0D1D-435C-B88B-825A12BFD3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2696E04-9A1E-4774-9E24-8E5DF7E73794}" type="slidenum">
              <a:rPr lang="en-US" altLang="zh-CN"/>
              <a:pPr eaLnBrk="1" hangingPunct="1"/>
              <a:t>2</a:t>
            </a:fld>
            <a:endParaRPr lang="en-US" altLang="zh-CN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B8135796-09A2-48BF-8682-E89E519701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4971C441-DB4D-41EC-AF06-486A6E0A93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zh-CN" altLang="en-US"/>
              <a:t>介绍本课程的主要目标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031A274C-0D1D-435C-B88B-825A12BFD3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2696E04-9A1E-4774-9E24-8E5DF7E73794}" type="slidenum">
              <a:rPr lang="en-US" altLang="zh-CN"/>
              <a:pPr eaLnBrk="1" hangingPunct="1"/>
              <a:t>3</a:t>
            </a:fld>
            <a:endParaRPr lang="en-US" altLang="zh-CN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B8135796-09A2-48BF-8682-E89E519701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4971C441-DB4D-41EC-AF06-486A6E0A93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zh-CN" altLang="en-US"/>
              <a:t>介绍本课程的主要目标</a:t>
            </a:r>
          </a:p>
        </p:txBody>
      </p:sp>
    </p:spTree>
    <p:extLst>
      <p:ext uri="{BB962C8B-B14F-4D97-AF65-F5344CB8AC3E}">
        <p14:creationId xmlns:p14="http://schemas.microsoft.com/office/powerpoint/2010/main" val="3766469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Apache </a:t>
            </a:r>
            <a:r>
              <a:rPr lang="zh-CN" altLang="en-US" dirty="0"/>
              <a:t>支持这三种连接方式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434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031A274C-0D1D-435C-B88B-825A12BFD3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2696E04-9A1E-4774-9E24-8E5DF7E73794}" type="slidenum">
              <a:rPr lang="en-US" altLang="zh-CN"/>
              <a:pPr eaLnBrk="1" hangingPunct="1"/>
              <a:t>20</a:t>
            </a:fld>
            <a:endParaRPr lang="en-US" altLang="zh-CN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B8135796-09A2-48BF-8682-E89E519701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4971C441-DB4D-41EC-AF06-486A6E0A93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zh-CN" altLang="en-US"/>
              <a:t>介绍本课程的主要目标</a:t>
            </a:r>
          </a:p>
        </p:txBody>
      </p:sp>
    </p:spTree>
    <p:extLst>
      <p:ext uri="{BB962C8B-B14F-4D97-AF65-F5344CB8AC3E}">
        <p14:creationId xmlns:p14="http://schemas.microsoft.com/office/powerpoint/2010/main" val="3644859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031A274C-0D1D-435C-B88B-825A12BFD3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2696E04-9A1E-4774-9E24-8E5DF7E73794}" type="slidenum">
              <a:rPr lang="en-US" altLang="zh-CN"/>
              <a:pPr eaLnBrk="1" hangingPunct="1"/>
              <a:t>25</a:t>
            </a:fld>
            <a:endParaRPr lang="en-US" altLang="zh-CN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B8135796-09A2-48BF-8682-E89E519701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4971C441-DB4D-41EC-AF06-486A6E0A93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zh-CN" altLang="en-US"/>
              <a:t>介绍本课程的主要目标</a:t>
            </a:r>
          </a:p>
        </p:txBody>
      </p:sp>
    </p:spTree>
    <p:extLst>
      <p:ext uri="{BB962C8B-B14F-4D97-AF65-F5344CB8AC3E}">
        <p14:creationId xmlns:p14="http://schemas.microsoft.com/office/powerpoint/2010/main" val="689454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031A274C-0D1D-435C-B88B-825A12BFD3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2696E04-9A1E-4774-9E24-8E5DF7E73794}" type="slidenum">
              <a:rPr lang="en-US" altLang="zh-CN"/>
              <a:pPr eaLnBrk="1" hangingPunct="1"/>
              <a:t>33</a:t>
            </a:fld>
            <a:endParaRPr lang="en-US" altLang="zh-CN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B8135796-09A2-48BF-8682-E89E519701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4971C441-DB4D-41EC-AF06-486A6E0A93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zh-CN" altLang="en-US"/>
              <a:t>介绍本课程的主要目标</a:t>
            </a:r>
          </a:p>
        </p:txBody>
      </p:sp>
    </p:spTree>
    <p:extLst>
      <p:ext uri="{BB962C8B-B14F-4D97-AF65-F5344CB8AC3E}">
        <p14:creationId xmlns:p14="http://schemas.microsoft.com/office/powerpoint/2010/main" val="3420828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031A274C-0D1D-435C-B88B-825A12BFD3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2696E04-9A1E-4774-9E24-8E5DF7E73794}" type="slidenum">
              <a:rPr lang="en-US" altLang="zh-CN"/>
              <a:pPr eaLnBrk="1" hangingPunct="1"/>
              <a:t>71</a:t>
            </a:fld>
            <a:endParaRPr lang="en-US" altLang="zh-CN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B8135796-09A2-48BF-8682-E89E519701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4971C441-DB4D-41EC-AF06-486A6E0A93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zh-CN" altLang="en-US"/>
              <a:t>介绍本课程的主要目标</a:t>
            </a:r>
          </a:p>
        </p:txBody>
      </p:sp>
    </p:spTree>
    <p:extLst>
      <p:ext uri="{BB962C8B-B14F-4D97-AF65-F5344CB8AC3E}">
        <p14:creationId xmlns:p14="http://schemas.microsoft.com/office/powerpoint/2010/main" val="507601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672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CF0262-FCE2-490B-A85C-218963C5EB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3F9CC5-8523-4A1D-B438-8B10A230655C}" type="datetime2">
              <a:rPr lang="zh-CN" altLang="en-US" smtClean="0"/>
              <a:t>2017年9月5日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5F11C2-A77E-43D7-9250-5A5DC0B0F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0D8245-4B00-48A6-BCD9-859F15CBA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A61B797-D157-444C-8DED-2250CCDAAF0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642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我的模板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380" y="116632"/>
            <a:ext cx="11257251" cy="634082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527380" y="908720"/>
            <a:ext cx="11257251" cy="4929411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l"/>
              <a:defRPr/>
            </a:lvl1pPr>
            <a:lvl2pPr marL="742950" indent="-285750">
              <a:buFont typeface="Wingdings" panose="05000000000000000000" pitchFamily="2" charset="2"/>
              <a:buChar char="ü"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475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9A4B6D9B-51CD-4570-82FD-02AAFB764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0" y="116632"/>
            <a:ext cx="11329259" cy="634082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3061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494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7622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0201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9200" y="980728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7200" y="980728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9623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4D2031B7-2D81-4AEC-855C-A95212C7FEE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29200" y="116632"/>
            <a:ext cx="11327440" cy="6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BD558EF5-6D12-432A-879D-F9019D7A3E7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529200" y="907200"/>
            <a:ext cx="11327440" cy="5145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en-US" dirty="0"/>
              <a:t>单击此处编辑母版文本样式</a:t>
            </a: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52" r:id="rId2"/>
    <p:sldLayoutId id="2147484546" r:id="rId3"/>
    <p:sldLayoutId id="2147484553" r:id="rId4"/>
    <p:sldLayoutId id="2147484554" r:id="rId5"/>
    <p:sldLayoutId id="2147484555" r:id="rId6"/>
    <p:sldLayoutId id="2147484556" r:id="rId7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4400" b="1" kern="1200" baseline="0" dirty="0">
          <a:solidFill>
            <a:schemeClr val="bg1"/>
          </a:solidFill>
          <a:latin typeface="Times New Roman" panose="02020603050405020304" pitchFamily="18" charset="0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3200" kern="1200" baseline="0" dirty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zh-CN" altLang="en-US" sz="2800" kern="1200" baseline="0" dirty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nginx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news.netcraft.com/" TargetMode="External"/><Relationship Id="rId2" Type="http://schemas.openxmlformats.org/officeDocument/2006/relationships/hyperlink" Target="http://www.apache.org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httpd.apache.org/docs/2.4/new_features_2_4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AutoShape 7" descr="http://img0.imgtn.bdimg.com/it/u=3574515207,415213359&amp;fm=23&amp;gp=0.jpg">
            <a:extLst>
              <a:ext uri="{FF2B5EF4-FFF2-40B4-BE49-F238E27FC236}">
                <a16:creationId xmlns:a16="http://schemas.microsoft.com/office/drawing/2014/main" id="{2B05D986-C427-45B7-B1D8-310E822798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DD85856-32D1-4291-9138-ED8A68948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10</a:t>
            </a:r>
            <a:r>
              <a:rPr lang="zh-CN" altLang="en-US" dirty="0"/>
              <a:t>章 </a:t>
            </a:r>
            <a:r>
              <a:rPr lang="en-US" altLang="zh-CN" dirty="0"/>
              <a:t>Apache</a:t>
            </a:r>
            <a:r>
              <a:rPr lang="zh-CN" altLang="en-US" dirty="0"/>
              <a:t>的安装及配置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C709D3-DC6B-4B9A-97EB-C0CAD75921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讲师：武永亮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Web</a:t>
            </a:r>
            <a:r>
              <a:rPr lang="zh-CN" altLang="zh-CN"/>
              <a:t>组件</a:t>
            </a:r>
            <a:r>
              <a:rPr lang="en-US" altLang="zh-CN"/>
              <a:t>——HTTP</a:t>
            </a:r>
            <a:r>
              <a:rPr lang="zh-CN" altLang="en-US"/>
              <a:t>协议（</a:t>
            </a:r>
            <a:r>
              <a:rPr lang="en-US" altLang="zh-CN"/>
              <a:t>2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</a:t>
            </a:r>
            <a:r>
              <a:rPr lang="zh-CN" altLang="en-US"/>
              <a:t>协议的版本</a:t>
            </a:r>
            <a:endParaRPr lang="en-US" altLang="zh-CN"/>
          </a:p>
          <a:p>
            <a:pPr lvl="1"/>
            <a:r>
              <a:rPr lang="en-US" altLang="zh-CN"/>
              <a:t>HTTP/1.0 </a:t>
            </a:r>
          </a:p>
          <a:p>
            <a:pPr lvl="1"/>
            <a:r>
              <a:rPr lang="en-US" altLang="zh-CN"/>
              <a:t>HTTP/1.1 ——</a:t>
            </a:r>
            <a:r>
              <a:rPr lang="zh-CN" altLang="en-US"/>
              <a:t>当前广泛使用的协议标准。</a:t>
            </a:r>
            <a:endParaRPr lang="en-US" altLang="zh-CN"/>
          </a:p>
          <a:p>
            <a:pPr lvl="2"/>
            <a:r>
              <a:rPr lang="en-US" altLang="zh-CN"/>
              <a:t>RFC 7230, HTTP/1.1: Message Syntax and Routing</a:t>
            </a:r>
          </a:p>
          <a:p>
            <a:pPr lvl="2"/>
            <a:r>
              <a:rPr lang="en-US" altLang="zh-CN"/>
              <a:t>RFC 7231, HTTP/1.1: Semantics and Content</a:t>
            </a:r>
          </a:p>
          <a:p>
            <a:pPr lvl="2"/>
            <a:r>
              <a:rPr lang="en-US" altLang="zh-CN"/>
              <a:t>RFC 7232, HTTP/1.1: Conditional Requests</a:t>
            </a:r>
          </a:p>
          <a:p>
            <a:pPr lvl="2"/>
            <a:r>
              <a:rPr lang="en-US" altLang="zh-CN"/>
              <a:t>RFC 7233, HTTP/1.1: Range Requests</a:t>
            </a:r>
          </a:p>
          <a:p>
            <a:pPr lvl="2"/>
            <a:r>
              <a:rPr lang="en-US" altLang="zh-CN"/>
              <a:t>RFC 7234, HTTP/1.1: Caching</a:t>
            </a:r>
          </a:p>
          <a:p>
            <a:pPr lvl="2"/>
            <a:r>
              <a:rPr lang="en-US" altLang="zh-CN"/>
              <a:t>RFC 7235, HTTP/1.1: Authentication</a:t>
            </a:r>
          </a:p>
          <a:p>
            <a:pPr lvl="1"/>
            <a:r>
              <a:rPr lang="en-US" altLang="zh-CN"/>
              <a:t>HTTP/2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1164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Web</a:t>
            </a:r>
            <a:r>
              <a:rPr lang="zh-CN" altLang="zh-CN"/>
              <a:t>组件</a:t>
            </a:r>
            <a:r>
              <a:rPr lang="en-US" altLang="zh-CN"/>
              <a:t>——HTTP</a:t>
            </a:r>
            <a:r>
              <a:rPr lang="zh-CN" altLang="en-US"/>
              <a:t>协议（</a:t>
            </a:r>
            <a:r>
              <a:rPr lang="en-US" altLang="zh-CN"/>
              <a:t>3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 </a:t>
            </a:r>
            <a:r>
              <a:rPr lang="zh-CN" altLang="en-US"/>
              <a:t>的连接方式</a:t>
            </a:r>
            <a:endParaRPr lang="zh-CN" altLang="en-US" dirty="0"/>
          </a:p>
        </p:txBody>
      </p:sp>
      <p:pic>
        <p:nvPicPr>
          <p:cNvPr id="24578" name="Picture 2" descr="HTTP连接方式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4100" y="2285992"/>
            <a:ext cx="7363784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7377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Web</a:t>
            </a:r>
            <a:r>
              <a:rPr lang="zh-CN" altLang="zh-CN"/>
              <a:t>组件</a:t>
            </a:r>
            <a:r>
              <a:rPr lang="en-US" altLang="zh-CN"/>
              <a:t>——HTTP</a:t>
            </a:r>
            <a:r>
              <a:rPr lang="zh-CN" altLang="en-US"/>
              <a:t>协议（</a:t>
            </a:r>
            <a:r>
              <a:rPr lang="en-US" altLang="zh-CN"/>
              <a:t>4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</a:t>
            </a:r>
            <a:r>
              <a:rPr lang="zh-CN" altLang="en-US"/>
              <a:t>的协议头</a:t>
            </a:r>
            <a:endParaRPr lang="en-US" altLang="zh-CN"/>
          </a:p>
          <a:p>
            <a:pPr lvl="1"/>
            <a:r>
              <a:rPr lang="zh-CN" altLang="en-US"/>
              <a:t>（</a:t>
            </a:r>
            <a:r>
              <a:rPr lang="en-US"/>
              <a:t>HTTP header</a:t>
            </a:r>
            <a:r>
              <a:rPr lang="zh-CN" altLang="en-US"/>
              <a:t>）是</a:t>
            </a:r>
            <a:r>
              <a:rPr lang="en-US"/>
              <a:t>HTTP</a:t>
            </a:r>
            <a:r>
              <a:rPr lang="zh-CN" altLang="en-US"/>
              <a:t>会话请求和响应的一部分，用于客户端和服务器进行</a:t>
            </a:r>
            <a:r>
              <a:rPr lang="en-US"/>
              <a:t>HTTP</a:t>
            </a:r>
            <a:r>
              <a:rPr lang="zh-CN" altLang="en-US"/>
              <a:t>协议协商。</a:t>
            </a:r>
            <a:endParaRPr lang="en-US" altLang="zh-CN"/>
          </a:p>
          <a:p>
            <a:pPr lvl="2"/>
            <a:r>
              <a:rPr lang="zh-CN" altLang="en-US"/>
              <a:t>请求头 （</a:t>
            </a:r>
            <a:r>
              <a:rPr lang="en-US"/>
              <a:t>Request Header Fields</a:t>
            </a:r>
            <a:r>
              <a:rPr lang="zh-CN" altLang="en-US"/>
              <a:t>）</a:t>
            </a:r>
            <a:r>
              <a:rPr lang="en-US"/>
              <a:t> </a:t>
            </a:r>
            <a:r>
              <a:rPr lang="zh-CN" altLang="en-US"/>
              <a:t>（</a:t>
            </a:r>
            <a:r>
              <a:rPr lang="en-US"/>
              <a:t>https://tools.ietf.org/html/rfc7231#section-5</a:t>
            </a:r>
            <a:r>
              <a:rPr lang="zh-CN" altLang="en-US"/>
              <a:t>）</a:t>
            </a:r>
          </a:p>
          <a:p>
            <a:pPr lvl="2"/>
            <a:r>
              <a:rPr lang="zh-CN" altLang="en-US"/>
              <a:t>响应头 （</a:t>
            </a:r>
            <a:r>
              <a:rPr lang="en-US"/>
              <a:t>Response Header Fields</a:t>
            </a:r>
            <a:r>
              <a:rPr lang="zh-CN" altLang="en-US"/>
              <a:t>）（</a:t>
            </a:r>
            <a:r>
              <a:rPr lang="en-US"/>
              <a:t>https://tools.ietf.org/html/rfc7231#section-7</a:t>
            </a:r>
            <a:r>
              <a:rPr lang="zh-CN" altLang="en-US"/>
              <a:t>）</a:t>
            </a:r>
          </a:p>
          <a:p>
            <a:pPr lvl="1"/>
            <a:r>
              <a:rPr lang="zh-CN" altLang="en-US"/>
              <a:t>使用</a:t>
            </a:r>
            <a:r>
              <a:rPr lang="en-US"/>
              <a:t>curl</a:t>
            </a:r>
            <a:r>
              <a:rPr lang="zh-CN" altLang="en-US"/>
              <a:t>命令获取</a:t>
            </a:r>
            <a:r>
              <a:rPr lang="en-US"/>
              <a:t>HTTP</a:t>
            </a:r>
            <a:r>
              <a:rPr lang="zh-CN" altLang="en-US"/>
              <a:t>的协议头</a:t>
            </a:r>
            <a:endParaRPr lang="en-US" altLang="zh-CN"/>
          </a:p>
          <a:p>
            <a:pPr lvl="2"/>
            <a:r>
              <a:rPr lang="en-US"/>
              <a:t>curl -s -I -v www.centos.com | egrep '^&gt;|^&lt;'</a:t>
            </a:r>
            <a:endParaRPr lang="zh-CN" altLang="en-US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4361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Web</a:t>
            </a:r>
            <a:r>
              <a:rPr lang="zh-CN" altLang="zh-CN"/>
              <a:t>组件</a:t>
            </a:r>
            <a:r>
              <a:rPr lang="en-US" altLang="zh-CN"/>
              <a:t>——HTTP</a:t>
            </a:r>
            <a:r>
              <a:rPr lang="zh-CN" altLang="en-US"/>
              <a:t>协议（</a:t>
            </a:r>
            <a:r>
              <a:rPr lang="en-US" altLang="zh-CN"/>
              <a:t>5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</a:t>
            </a:r>
            <a:r>
              <a:rPr lang="zh-CN" altLang="en-US"/>
              <a:t>的请求方法</a:t>
            </a:r>
            <a:endParaRPr lang="en-US" altLang="zh-CN"/>
          </a:p>
          <a:p>
            <a:pPr lvl="1"/>
            <a:r>
              <a:rPr lang="en-US" altLang="zh-CN"/>
              <a:t>HEAD</a:t>
            </a:r>
          </a:p>
          <a:p>
            <a:pPr lvl="1"/>
            <a:r>
              <a:rPr lang="en-US" altLang="zh-CN"/>
              <a:t>GET</a:t>
            </a:r>
          </a:p>
          <a:p>
            <a:pPr lvl="1"/>
            <a:r>
              <a:rPr lang="en-US" altLang="zh-CN"/>
              <a:t>POST</a:t>
            </a:r>
          </a:p>
          <a:p>
            <a:pPr lvl="1"/>
            <a:r>
              <a:rPr lang="en-US" altLang="zh-CN"/>
              <a:t>PUT</a:t>
            </a:r>
          </a:p>
          <a:p>
            <a:pPr lvl="1"/>
            <a:r>
              <a:rPr lang="en-US" altLang="zh-CN"/>
              <a:t>DELETE</a:t>
            </a:r>
          </a:p>
          <a:p>
            <a:pPr lvl="1"/>
            <a:r>
              <a:rPr lang="en-US" altLang="zh-CN"/>
              <a:t>CONNECT</a:t>
            </a:r>
          </a:p>
          <a:p>
            <a:pPr lvl="1"/>
            <a:r>
              <a:rPr lang="en-US" altLang="zh-CN"/>
              <a:t>OPTIONS</a:t>
            </a:r>
          </a:p>
          <a:p>
            <a:pPr lvl="1"/>
            <a:r>
              <a:rPr lang="en-US" altLang="zh-CN"/>
              <a:t>TRACE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6107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Web</a:t>
            </a:r>
            <a:r>
              <a:rPr lang="zh-CN" altLang="zh-CN"/>
              <a:t>组件</a:t>
            </a:r>
            <a:r>
              <a:rPr lang="en-US" altLang="zh-CN"/>
              <a:t>——HTTP</a:t>
            </a:r>
            <a:r>
              <a:rPr lang="zh-CN" altLang="en-US"/>
              <a:t>协议（</a:t>
            </a:r>
            <a:r>
              <a:rPr lang="en-US" altLang="zh-CN"/>
              <a:t>6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</a:t>
            </a:r>
            <a:r>
              <a:rPr lang="zh-CN" altLang="en-US"/>
              <a:t>的响应代码</a:t>
            </a:r>
            <a:endParaRPr lang="en-US" altLang="zh-CN"/>
          </a:p>
          <a:p>
            <a:pPr lvl="1"/>
            <a:r>
              <a:rPr lang="zh-CN" altLang="en-US"/>
              <a:t>信息 </a:t>
            </a:r>
            <a:r>
              <a:rPr lang="en-US" altLang="zh-CN"/>
              <a:t>1xx</a:t>
            </a:r>
          </a:p>
          <a:p>
            <a:pPr lvl="2"/>
            <a:r>
              <a:rPr lang="zh-CN" altLang="en-US"/>
              <a:t>表明服务端接收了客户端请求，客户端继续发送请求</a:t>
            </a:r>
          </a:p>
          <a:p>
            <a:pPr lvl="1"/>
            <a:r>
              <a:rPr lang="zh-CN" altLang="en-US"/>
              <a:t>成功 </a:t>
            </a:r>
            <a:r>
              <a:rPr lang="en-US" altLang="zh-CN"/>
              <a:t>2xx</a:t>
            </a:r>
          </a:p>
          <a:p>
            <a:pPr lvl="2"/>
            <a:r>
              <a:rPr lang="zh-CN" altLang="en-US"/>
              <a:t>客户端发送的请求被服务端成功接收并成功进行了处理</a:t>
            </a:r>
          </a:p>
          <a:p>
            <a:pPr lvl="1"/>
            <a:r>
              <a:rPr lang="zh-CN" altLang="en-US"/>
              <a:t>重定向 </a:t>
            </a:r>
            <a:r>
              <a:rPr lang="en-US" altLang="zh-CN"/>
              <a:t>3xx</a:t>
            </a:r>
          </a:p>
          <a:p>
            <a:pPr lvl="2"/>
            <a:r>
              <a:rPr lang="zh-CN" altLang="en-US"/>
              <a:t>服务端给客户端返回用于重定向的信息</a:t>
            </a:r>
          </a:p>
          <a:p>
            <a:pPr lvl="1"/>
            <a:r>
              <a:rPr lang="zh-CN" altLang="en-US"/>
              <a:t>客户端错误 </a:t>
            </a:r>
            <a:r>
              <a:rPr lang="en-US" altLang="zh-CN"/>
              <a:t>4xx</a:t>
            </a:r>
          </a:p>
          <a:p>
            <a:pPr lvl="2"/>
            <a:r>
              <a:rPr lang="zh-CN" altLang="en-US"/>
              <a:t>客户端的请求有非法内容</a:t>
            </a:r>
          </a:p>
          <a:p>
            <a:pPr lvl="1"/>
            <a:r>
              <a:rPr lang="zh-CN" altLang="en-US"/>
              <a:t>服务器错误 </a:t>
            </a:r>
            <a:r>
              <a:rPr lang="en-US" altLang="zh-CN"/>
              <a:t>5xx</a:t>
            </a:r>
          </a:p>
          <a:p>
            <a:pPr lvl="2"/>
            <a:r>
              <a:rPr lang="zh-CN" altLang="en-US"/>
              <a:t>服务端未能正常处理客户端的请求而出现意外错误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7651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zh-CN" dirty="0"/>
              <a:t>组件</a:t>
            </a:r>
            <a:r>
              <a:rPr lang="en-US" altLang="zh-CN" dirty="0"/>
              <a:t>——</a:t>
            </a:r>
            <a:r>
              <a:rPr lang="en-US" dirty="0"/>
              <a:t>Web</a:t>
            </a:r>
            <a:r>
              <a:rPr lang="zh-CN" altLang="en-US" dirty="0"/>
              <a:t>缓存和</a:t>
            </a:r>
            <a:r>
              <a:rPr lang="en-US" dirty="0"/>
              <a:t>Web</a:t>
            </a:r>
            <a:r>
              <a:rPr lang="zh-CN" altLang="en-US" dirty="0"/>
              <a:t>代理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Web</a:t>
            </a:r>
            <a:r>
              <a:rPr lang="zh-CN" altLang="en-US"/>
              <a:t>缓存</a:t>
            </a:r>
            <a:endParaRPr lang="en-US" altLang="zh-CN"/>
          </a:p>
          <a:p>
            <a:pPr lvl="1"/>
            <a:r>
              <a:rPr lang="en-US"/>
              <a:t>HTTP</a:t>
            </a:r>
            <a:r>
              <a:rPr lang="zh-CN" altLang="en-US"/>
              <a:t>协议定义了客户端缓存机制。</a:t>
            </a:r>
            <a:endParaRPr lang="en-US" altLang="zh-CN"/>
          </a:p>
          <a:p>
            <a:pPr lvl="1"/>
            <a:r>
              <a:rPr lang="zh-CN" altLang="en-US"/>
              <a:t>架设</a:t>
            </a:r>
            <a:r>
              <a:rPr lang="en-US"/>
              <a:t>Web</a:t>
            </a:r>
            <a:r>
              <a:rPr lang="zh-CN" altLang="en-US"/>
              <a:t>缓存服务器和内容分发网络（</a:t>
            </a:r>
            <a:r>
              <a:rPr lang="en-US"/>
              <a:t>Content Delivery Network</a:t>
            </a:r>
            <a:r>
              <a:rPr lang="zh-CN" altLang="en-US"/>
              <a:t>，</a:t>
            </a:r>
            <a:r>
              <a:rPr lang="en-US"/>
              <a:t>CDN</a:t>
            </a:r>
            <a:r>
              <a:rPr lang="zh-CN" altLang="en-US"/>
              <a:t>）可以加快客户端访问。</a:t>
            </a:r>
            <a:endParaRPr lang="en-US" altLang="zh-CN"/>
          </a:p>
          <a:p>
            <a:r>
              <a:rPr lang="en-US" altLang="zh-CN"/>
              <a:t>Web</a:t>
            </a:r>
            <a:r>
              <a:rPr lang="zh-CN" altLang="zh-CN"/>
              <a:t>代理</a:t>
            </a:r>
            <a:endParaRPr lang="en-US" altLang="zh-CN"/>
          </a:p>
          <a:p>
            <a:pPr lvl="1"/>
            <a:r>
              <a:rPr lang="zh-CN" altLang="zh-CN"/>
              <a:t>同时扮演着客户和服务器的双重身份</a:t>
            </a:r>
            <a:endParaRPr lang="en-US" altLang="zh-CN"/>
          </a:p>
          <a:p>
            <a:pPr lvl="2"/>
            <a:r>
              <a:rPr lang="zh-CN" altLang="zh-CN"/>
              <a:t>对于</a:t>
            </a:r>
            <a:r>
              <a:rPr lang="en-US" altLang="zh-CN"/>
              <a:t> Web </a:t>
            </a:r>
            <a:r>
              <a:rPr lang="zh-CN" altLang="zh-CN"/>
              <a:t>客户来说是服务器</a:t>
            </a:r>
            <a:endParaRPr lang="en-US" altLang="zh-CN"/>
          </a:p>
          <a:p>
            <a:pPr lvl="2"/>
            <a:r>
              <a:rPr lang="zh-CN" altLang="zh-CN"/>
              <a:t>对于</a:t>
            </a:r>
            <a:r>
              <a:rPr lang="en-US" altLang="zh-CN"/>
              <a:t> Web </a:t>
            </a:r>
            <a:r>
              <a:rPr lang="zh-CN" altLang="zh-CN"/>
              <a:t>服务器来说是客户</a:t>
            </a:r>
            <a:endParaRPr lang="en-US" altLang="zh-CN"/>
          </a:p>
          <a:p>
            <a:pPr lvl="1"/>
            <a:r>
              <a:rPr lang="zh-CN" altLang="zh-CN"/>
              <a:t>还可以过滤不希望的</a:t>
            </a:r>
            <a:r>
              <a:rPr lang="en-US" altLang="zh-CN"/>
              <a:t> Web </a:t>
            </a:r>
            <a:r>
              <a:rPr lang="zh-CN" altLang="zh-CN"/>
              <a:t>请求，实现高速缓存等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3590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zh-CN" dirty="0"/>
              <a:t>组件</a:t>
            </a:r>
            <a:r>
              <a:rPr lang="en-US" altLang="zh-CN" dirty="0"/>
              <a:t>——</a:t>
            </a:r>
            <a:r>
              <a:rPr lang="en-US" dirty="0"/>
              <a:t> Cookie </a:t>
            </a:r>
            <a:r>
              <a:rPr lang="zh-CN" altLang="en-US" dirty="0"/>
              <a:t>和</a:t>
            </a:r>
            <a:r>
              <a:rPr lang="en-US" dirty="0"/>
              <a:t>Session</a:t>
            </a:r>
            <a:r>
              <a:rPr lang="zh-CN" altLang="en-US" dirty="0"/>
              <a:t>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 </a:t>
            </a:r>
            <a:r>
              <a:rPr lang="zh-CN" altLang="en-US"/>
              <a:t>是一个无状态协议，因此当</a:t>
            </a:r>
            <a:r>
              <a:rPr lang="en-US"/>
              <a:t>Web</a:t>
            </a:r>
            <a:r>
              <a:rPr lang="zh-CN" altLang="en-US"/>
              <a:t>服务器将</a:t>
            </a:r>
            <a:r>
              <a:rPr lang="en-US"/>
              <a:t>Web</a:t>
            </a:r>
            <a:r>
              <a:rPr lang="zh-CN" altLang="en-US"/>
              <a:t>客户请求的响应发送出去后，服务器便不必保存任何信息了。</a:t>
            </a:r>
          </a:p>
          <a:p>
            <a:r>
              <a:rPr lang="en-US"/>
              <a:t>Web</a:t>
            </a:r>
            <a:r>
              <a:rPr lang="zh-CN" altLang="en-US"/>
              <a:t>服务器可以指示</a:t>
            </a:r>
            <a:r>
              <a:rPr lang="en-US"/>
              <a:t>Web</a:t>
            </a:r>
            <a:r>
              <a:rPr lang="zh-CN" altLang="en-US"/>
              <a:t>客户以存储</a:t>
            </a:r>
            <a:r>
              <a:rPr lang="en-US"/>
              <a:t> Cookie </a:t>
            </a:r>
            <a:r>
              <a:rPr lang="zh-CN" altLang="en-US"/>
              <a:t>的方式在一系列请求和响应之间维持状态，而服务器端则采用</a:t>
            </a:r>
            <a:r>
              <a:rPr lang="en-US"/>
              <a:t>Session</a:t>
            </a:r>
            <a:r>
              <a:rPr lang="zh-CN" altLang="en-US"/>
              <a:t>机制保持状态。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8711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zh-CN" dirty="0"/>
              <a:t>组件</a:t>
            </a:r>
            <a:r>
              <a:rPr lang="en-US" altLang="zh-CN" dirty="0"/>
              <a:t>——</a:t>
            </a:r>
            <a:r>
              <a:rPr lang="en-US" dirty="0"/>
              <a:t>Web</a:t>
            </a:r>
            <a:r>
              <a:rPr lang="zh-CN" altLang="en-US" dirty="0"/>
              <a:t>内容的构建组件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/>
              <a:t>HTML/XHTML</a:t>
            </a:r>
            <a:r>
              <a:rPr lang="zh-CN" altLang="en-US"/>
              <a:t>、</a:t>
            </a:r>
            <a:r>
              <a:rPr lang="en-US"/>
              <a:t>CSS</a:t>
            </a:r>
            <a:r>
              <a:rPr lang="zh-CN" altLang="en-US"/>
              <a:t>、</a:t>
            </a:r>
            <a:r>
              <a:rPr lang="en-US"/>
              <a:t>Javascript</a:t>
            </a:r>
            <a:r>
              <a:rPr lang="zh-CN" altLang="en-US"/>
              <a:t>构建静态</a:t>
            </a:r>
            <a:r>
              <a:rPr lang="en-US"/>
              <a:t>Web</a:t>
            </a:r>
            <a:r>
              <a:rPr lang="zh-CN" altLang="en-US"/>
              <a:t>页面</a:t>
            </a:r>
          </a:p>
          <a:p>
            <a:r>
              <a:rPr lang="zh-CN" altLang="en-US"/>
              <a:t>使用</a:t>
            </a:r>
            <a:r>
              <a:rPr lang="en-US"/>
              <a:t>CGI</a:t>
            </a:r>
            <a:r>
              <a:rPr lang="zh-CN" altLang="en-US"/>
              <a:t>、</a:t>
            </a:r>
            <a:r>
              <a:rPr lang="en-US"/>
              <a:t>PHP</a:t>
            </a:r>
            <a:r>
              <a:rPr lang="zh-CN" altLang="en-US"/>
              <a:t>、</a:t>
            </a:r>
            <a:r>
              <a:rPr lang="en-US"/>
              <a:t>Python</a:t>
            </a:r>
            <a:r>
              <a:rPr lang="zh-CN" altLang="en-US"/>
              <a:t>、</a:t>
            </a:r>
            <a:r>
              <a:rPr lang="en-US"/>
              <a:t>Ruby</a:t>
            </a:r>
            <a:r>
              <a:rPr lang="zh-CN" altLang="en-US"/>
              <a:t>、</a:t>
            </a:r>
            <a:r>
              <a:rPr lang="en-US"/>
              <a:t>Java Servlet</a:t>
            </a:r>
            <a:r>
              <a:rPr lang="zh-CN" altLang="en-US"/>
              <a:t>、</a:t>
            </a:r>
            <a:r>
              <a:rPr lang="en-US"/>
              <a:t>Node.js</a:t>
            </a:r>
            <a:r>
              <a:rPr lang="zh-CN" altLang="en-US"/>
              <a:t>等技术构建动态</a:t>
            </a:r>
            <a:r>
              <a:rPr lang="en-US"/>
              <a:t>Web</a:t>
            </a:r>
            <a:r>
              <a:rPr lang="zh-CN" altLang="en-US"/>
              <a:t>应用</a:t>
            </a:r>
          </a:p>
          <a:p>
            <a:r>
              <a:rPr lang="zh-CN" altLang="en-US"/>
              <a:t>使用各种数据发布格式及语言（</a:t>
            </a:r>
            <a:r>
              <a:rPr lang="en-US"/>
              <a:t>XML</a:t>
            </a:r>
            <a:r>
              <a:rPr lang="zh-CN" altLang="en-US"/>
              <a:t>、</a:t>
            </a:r>
            <a:r>
              <a:rPr lang="en-US"/>
              <a:t>YAML</a:t>
            </a:r>
            <a:r>
              <a:rPr lang="zh-CN" altLang="en-US"/>
              <a:t>、</a:t>
            </a:r>
            <a:r>
              <a:rPr lang="en-US"/>
              <a:t>JSON</a:t>
            </a:r>
            <a:r>
              <a:rPr lang="zh-CN" altLang="en-US"/>
              <a:t>、</a:t>
            </a:r>
            <a:r>
              <a:rPr lang="en-US"/>
              <a:t>RSS/Atom</a:t>
            </a:r>
            <a:r>
              <a:rPr lang="zh-CN" altLang="en-US"/>
              <a:t>）交换数据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2579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超文本标记语言（</a:t>
            </a:r>
            <a:r>
              <a:rPr lang="en-US" altLang="zh-CN"/>
              <a:t>HTML</a:t>
            </a:r>
            <a:r>
              <a:rPr lang="zh-CN" altLang="zh-CN"/>
              <a:t>）是为纯文本格式的超文本文档提供了一种标准的表述方式</a:t>
            </a:r>
            <a:endParaRPr lang="en-US" altLang="zh-CN"/>
          </a:p>
          <a:p>
            <a:r>
              <a:rPr lang="en-US" altLang="zh-CN"/>
              <a:t>HTML </a:t>
            </a:r>
            <a:r>
              <a:rPr lang="zh-CN" altLang="zh-CN"/>
              <a:t>是由标准通用标记语言（</a:t>
            </a:r>
            <a:r>
              <a:rPr lang="en-US" altLang="zh-CN"/>
              <a:t>SGML</a:t>
            </a:r>
            <a:r>
              <a:rPr lang="zh-CN" altLang="zh-CN"/>
              <a:t>）演化而来的</a:t>
            </a:r>
            <a:endParaRPr lang="en-US" altLang="zh-CN"/>
          </a:p>
          <a:p>
            <a:r>
              <a:rPr lang="en-US" altLang="zh-CN"/>
              <a:t>HTML </a:t>
            </a:r>
            <a:r>
              <a:rPr lang="zh-CN" altLang="zh-CN"/>
              <a:t>可以使用标记格式化文本、引用图片或嵌入其他文档的超链接</a:t>
            </a:r>
            <a:endParaRPr lang="en-US" altLang="zh-CN"/>
          </a:p>
          <a:p>
            <a:r>
              <a:rPr lang="zh-CN" altLang="zh-CN"/>
              <a:t>有关</a:t>
            </a:r>
            <a:r>
              <a:rPr lang="en-US" altLang="zh-CN"/>
              <a:t> HTML </a:t>
            </a:r>
            <a:r>
              <a:rPr lang="zh-CN" altLang="zh-CN"/>
              <a:t>和</a:t>
            </a:r>
            <a:r>
              <a:rPr lang="en-US" altLang="zh-CN"/>
              <a:t> XHTML </a:t>
            </a:r>
            <a:r>
              <a:rPr lang="zh-CN" altLang="zh-CN"/>
              <a:t>的更多信息，</a:t>
            </a:r>
            <a:r>
              <a:rPr lang="zh-CN" altLang="en-US"/>
              <a:t>请参见： </a:t>
            </a:r>
            <a:r>
              <a:rPr lang="en-US" altLang="zh-CN"/>
              <a:t>http://www.w3.org/MarkUp/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6506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Linux</a:t>
            </a:r>
            <a:r>
              <a:rPr lang="zh-CN" altLang="en-US"/>
              <a:t>下常用的</a:t>
            </a:r>
            <a:r>
              <a:rPr lang="en-US" altLang="zh-CN"/>
              <a:t>Web</a:t>
            </a:r>
            <a:r>
              <a:rPr lang="zh-CN" altLang="en-US"/>
              <a:t>服务器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Apache</a:t>
            </a:r>
          </a:p>
          <a:p>
            <a:pPr lvl="1"/>
            <a:r>
              <a:rPr lang="en-US" altLang="zh-CN"/>
              <a:t>http://httpd.apache.org</a:t>
            </a:r>
          </a:p>
          <a:p>
            <a:r>
              <a:rPr lang="en-US" altLang="zh-CN"/>
              <a:t>Nginx</a:t>
            </a:r>
          </a:p>
          <a:p>
            <a:pPr lvl="1"/>
            <a:r>
              <a:rPr lang="en-US" altLang="zh-CN">
                <a:hlinkClick r:id="rId2"/>
              </a:rPr>
              <a:t>http://nginx.org/</a:t>
            </a:r>
            <a:endParaRPr lang="en-US" altLang="zh-CN"/>
          </a:p>
          <a:p>
            <a:r>
              <a:rPr lang="en-US" altLang="zh-CN"/>
              <a:t>Lighttpd</a:t>
            </a:r>
          </a:p>
          <a:p>
            <a:pPr lvl="1"/>
            <a:r>
              <a:rPr lang="en-US" altLang="zh-CN"/>
              <a:t>http://www.lighttpd.net/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59404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AD70037F-1F0A-4A4B-B8E2-11D0CC0519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</a:p>
        </p:txBody>
      </p:sp>
      <p:sp>
        <p:nvSpPr>
          <p:cNvPr id="10243" name="Rectangle 5">
            <a:extLst>
              <a:ext uri="{FF2B5EF4-FFF2-40B4-BE49-F238E27FC236}">
                <a16:creationId xmlns:a16="http://schemas.microsoft.com/office/drawing/2014/main" id="{C43844DB-9217-4645-A228-8809EA7451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了解</a:t>
            </a:r>
            <a:r>
              <a:rPr lang="en-US" altLang="zh-CN" dirty="0"/>
              <a:t>WWW</a:t>
            </a:r>
            <a:r>
              <a:rPr lang="zh-CN" altLang="en-US" dirty="0"/>
              <a:t>和</a:t>
            </a:r>
            <a:r>
              <a:rPr lang="en-US" altLang="zh-CN" dirty="0"/>
              <a:t>Apache</a:t>
            </a:r>
            <a:r>
              <a:rPr lang="zh-CN" altLang="en-US" dirty="0"/>
              <a:t>的关系</a:t>
            </a:r>
            <a:endParaRPr lang="en-US" altLang="zh-CN" dirty="0"/>
          </a:p>
          <a:p>
            <a:r>
              <a:rPr lang="zh-CN" altLang="en-US" dirty="0"/>
              <a:t>掌握</a:t>
            </a:r>
            <a:r>
              <a:rPr lang="en-US" altLang="zh-CN" dirty="0"/>
              <a:t>CentOS</a:t>
            </a:r>
            <a:r>
              <a:rPr lang="zh-CN" altLang="en-US" dirty="0"/>
              <a:t>下</a:t>
            </a:r>
            <a:r>
              <a:rPr lang="en-US" altLang="zh-CN" dirty="0"/>
              <a:t>Apache</a:t>
            </a:r>
            <a:r>
              <a:rPr lang="zh-CN" altLang="en-US" dirty="0"/>
              <a:t>的安装</a:t>
            </a:r>
            <a:endParaRPr lang="en-US" altLang="zh-CN" dirty="0"/>
          </a:p>
          <a:p>
            <a:r>
              <a:rPr lang="zh-CN" altLang="en-US" dirty="0"/>
              <a:t>掌握</a:t>
            </a:r>
            <a:r>
              <a:rPr lang="en-US" altLang="zh-CN" dirty="0"/>
              <a:t>Apache</a:t>
            </a:r>
            <a:r>
              <a:rPr lang="zh-CN" altLang="en-US" dirty="0"/>
              <a:t>的基本配置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AD70037F-1F0A-4A4B-B8E2-11D0CC0519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课程内容</a:t>
            </a:r>
            <a:endParaRPr lang="zh-CN" altLang="en-US" dirty="0"/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4947484B-BE37-4F19-8E74-0BD5D55F1A6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713801057"/>
              </p:ext>
            </p:extLst>
          </p:nvPr>
        </p:nvGraphicFramePr>
        <p:xfrm>
          <a:off x="1991544" y="1052736"/>
          <a:ext cx="8640762" cy="4929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36656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Apache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Apache </a:t>
            </a:r>
            <a:r>
              <a:rPr lang="zh-CN" altLang="en-US"/>
              <a:t>是一个知名的开源</a:t>
            </a:r>
            <a:r>
              <a:rPr lang="en-US" altLang="zh-CN"/>
              <a:t>Web</a:t>
            </a:r>
            <a:r>
              <a:rPr lang="zh-CN" altLang="en-US"/>
              <a:t>服务器</a:t>
            </a:r>
            <a:endParaRPr lang="en-US" altLang="zh-CN"/>
          </a:p>
          <a:p>
            <a:pPr lvl="1"/>
            <a:r>
              <a:rPr lang="zh-CN" altLang="en-US"/>
              <a:t>由</a:t>
            </a:r>
            <a:r>
              <a:rPr lang="en-US" altLang="zh-CN"/>
              <a:t>NCSA httpd 1.3 </a:t>
            </a:r>
            <a:r>
              <a:rPr lang="zh-CN" altLang="zh-CN"/>
              <a:t>经过较为完整的代码重写</a:t>
            </a:r>
            <a:endParaRPr lang="en-US" altLang="zh-CN"/>
          </a:p>
          <a:p>
            <a:pPr lvl="1"/>
            <a:r>
              <a:rPr lang="zh-CN" altLang="zh-CN"/>
              <a:t>名称</a:t>
            </a:r>
            <a:r>
              <a:rPr lang="en-US" altLang="zh-CN"/>
              <a:t> Apache</a:t>
            </a:r>
            <a:r>
              <a:rPr lang="zh-CN" altLang="zh-CN"/>
              <a:t>意为</a:t>
            </a:r>
            <a:r>
              <a:rPr lang="en-US" altLang="zh-CN"/>
              <a:t> A Patchy Server</a:t>
            </a:r>
            <a:r>
              <a:rPr lang="zh-CN" altLang="en-US"/>
              <a:t>，</a:t>
            </a:r>
            <a:r>
              <a:rPr lang="zh-CN" altLang="zh-CN"/>
              <a:t>即它是基于现存的代码和一系列的</a:t>
            </a:r>
            <a:r>
              <a:rPr lang="en-US" altLang="zh-CN"/>
              <a:t>Patch</a:t>
            </a:r>
            <a:r>
              <a:rPr lang="zh-CN" altLang="zh-CN"/>
              <a:t>文件</a:t>
            </a:r>
            <a:endParaRPr lang="en-US" altLang="zh-CN"/>
          </a:p>
          <a:p>
            <a:pPr lvl="1"/>
            <a:r>
              <a:rPr lang="en-US" altLang="zh-CN"/>
              <a:t>Apache</a:t>
            </a:r>
            <a:r>
              <a:rPr lang="zh-CN" altLang="zh-CN"/>
              <a:t>软件基金会（</a:t>
            </a:r>
            <a:r>
              <a:rPr lang="en-US" altLang="zh-CN"/>
              <a:t>ASF</a:t>
            </a:r>
            <a:r>
              <a:rPr lang="zh-CN" altLang="en-US"/>
              <a:t>，</a:t>
            </a:r>
            <a:r>
              <a:rPr lang="en-US" altLang="zh-CN"/>
              <a:t>Apache Software Foundation</a:t>
            </a:r>
            <a:r>
              <a:rPr lang="zh-CN" altLang="zh-CN"/>
              <a:t>）</a:t>
            </a:r>
            <a:r>
              <a:rPr lang="en-US" altLang="zh-CN">
                <a:hlinkClick r:id="rId2"/>
              </a:rPr>
              <a:t>http://www.apache.org</a:t>
            </a:r>
            <a:r>
              <a:rPr lang="en-US" altLang="zh-CN"/>
              <a:t> </a:t>
            </a:r>
            <a:r>
              <a:rPr lang="zh-CN" altLang="en-US"/>
              <a:t>维护</a:t>
            </a:r>
            <a:endParaRPr lang="en-US" altLang="zh-CN"/>
          </a:p>
          <a:p>
            <a:pPr lvl="1"/>
            <a:r>
              <a:rPr lang="en-US" altLang="zh-CN"/>
              <a:t>2012.02  ——  Apache 2.4</a:t>
            </a:r>
            <a:r>
              <a:rPr lang="zh-CN" altLang="en-US"/>
              <a:t>版发行</a:t>
            </a:r>
            <a:endParaRPr lang="en-US" altLang="zh-CN"/>
          </a:p>
          <a:p>
            <a:r>
              <a:rPr lang="zh-CN" altLang="en-US"/>
              <a:t>在功能、效率、扩展及速度方面居于领先的地位</a:t>
            </a:r>
            <a:endParaRPr lang="en-US" altLang="zh-CN"/>
          </a:p>
          <a:p>
            <a:pPr lvl="1"/>
            <a:r>
              <a:rPr lang="zh-CN" altLang="en-US"/>
              <a:t>根据</a:t>
            </a:r>
            <a:r>
              <a:rPr lang="en-US" altLang="zh-CN">
                <a:hlinkClick r:id="rId3"/>
              </a:rPr>
              <a:t>Netcraft</a:t>
            </a:r>
            <a:r>
              <a:rPr lang="zh-CN" altLang="en-US"/>
              <a:t>提供的最新调查资料，</a:t>
            </a:r>
            <a:r>
              <a:rPr lang="en-US" altLang="zh-CN"/>
              <a:t>Apache Web</a:t>
            </a:r>
            <a:r>
              <a:rPr lang="zh-CN" altLang="en-US"/>
              <a:t>服务器是使用比例最高的</a:t>
            </a:r>
            <a:r>
              <a:rPr lang="en-US" altLang="zh-CN"/>
              <a:t>Web</a:t>
            </a:r>
            <a:r>
              <a:rPr lang="zh-CN" altLang="en-US"/>
              <a:t>服务器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4879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Apache </a:t>
            </a:r>
            <a:r>
              <a:rPr lang="zh-CN" altLang="zh-CN"/>
              <a:t>的特性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开放源代码、跨平台应用。</a:t>
            </a:r>
          </a:p>
          <a:p>
            <a:r>
              <a:rPr lang="zh-CN" altLang="en-US" sz="2800" dirty="0"/>
              <a:t>模块化设计 、运行稳定、良好的安全性。</a:t>
            </a:r>
          </a:p>
          <a:p>
            <a:r>
              <a:rPr lang="zh-CN" altLang="en-US" sz="2800" dirty="0"/>
              <a:t>实现了动态共享对象</a:t>
            </a:r>
            <a:r>
              <a:rPr lang="en-US" altLang="zh-CN" sz="2800" dirty="0"/>
              <a:t>(DSO)</a:t>
            </a:r>
            <a:r>
              <a:rPr lang="zh-CN" altLang="en-US" sz="2800" dirty="0"/>
              <a:t>，允许在运行时动态装载功能模块。</a:t>
            </a:r>
          </a:p>
          <a:p>
            <a:r>
              <a:rPr lang="zh-CN" altLang="en-US" sz="2800" dirty="0"/>
              <a:t>支持最新的</a:t>
            </a:r>
            <a:r>
              <a:rPr lang="en-US" altLang="zh-CN" sz="2800" dirty="0"/>
              <a:t>HTTP 1.1</a:t>
            </a:r>
            <a:r>
              <a:rPr lang="zh-CN" altLang="en-US" sz="2800" dirty="0"/>
              <a:t>协议。</a:t>
            </a:r>
          </a:p>
          <a:p>
            <a:r>
              <a:rPr lang="zh-CN" altLang="en-US" sz="2800" dirty="0"/>
              <a:t>支持虚拟主机、支持</a:t>
            </a:r>
            <a:r>
              <a:rPr lang="en-US" altLang="zh-CN" sz="2800" dirty="0"/>
              <a:t>HTTP</a:t>
            </a:r>
            <a:r>
              <a:rPr lang="zh-CN" altLang="en-US" sz="2800" dirty="0"/>
              <a:t>认证、集成了代理服务、支持安全</a:t>
            </a:r>
            <a:r>
              <a:rPr lang="en-US" altLang="zh-CN" sz="2800" dirty="0"/>
              <a:t>Socket</a:t>
            </a:r>
            <a:r>
              <a:rPr lang="zh-CN" altLang="en-US" sz="2800" dirty="0"/>
              <a:t>层（</a:t>
            </a:r>
            <a:r>
              <a:rPr lang="en-US" altLang="zh-CN" sz="2800" dirty="0"/>
              <a:t>SSL</a:t>
            </a:r>
            <a:r>
              <a:rPr lang="zh-CN" altLang="en-US" sz="2800" dirty="0"/>
              <a:t>）。</a:t>
            </a:r>
          </a:p>
          <a:p>
            <a:r>
              <a:rPr lang="zh-CN" altLang="en-US" sz="2800" dirty="0"/>
              <a:t>使用简单而强有力的基于文本的配置文件、具有可定制的服务器日志。</a:t>
            </a:r>
          </a:p>
          <a:p>
            <a:r>
              <a:rPr lang="zh-CN" altLang="en-US" sz="2800" dirty="0"/>
              <a:t>支持通用网关接口</a:t>
            </a:r>
            <a:r>
              <a:rPr lang="en-US" altLang="zh-CN" sz="2800" dirty="0"/>
              <a:t>CGI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FastCGI</a:t>
            </a:r>
            <a:r>
              <a:rPr lang="zh-CN" altLang="en-US" sz="2800" dirty="0"/>
              <a:t>、服务器端包含命令（</a:t>
            </a:r>
            <a:r>
              <a:rPr lang="en-US" altLang="zh-CN" sz="2800" dirty="0"/>
              <a:t>SSI</a:t>
            </a:r>
            <a:r>
              <a:rPr lang="zh-CN" altLang="en-US" sz="2800" dirty="0"/>
              <a:t>）。</a:t>
            </a:r>
          </a:p>
          <a:p>
            <a:r>
              <a:rPr lang="zh-CN" altLang="en-US" sz="2800" dirty="0"/>
              <a:t>支持</a:t>
            </a:r>
            <a:r>
              <a:rPr lang="en-US" altLang="zh-CN" sz="2800" dirty="0"/>
              <a:t>PHP/Perl/Python/Ruby/Java Servlets</a:t>
            </a:r>
            <a:r>
              <a:rPr lang="zh-CN" altLang="en-US" sz="2800" dirty="0"/>
              <a:t>等脚本编程语言。</a:t>
            </a:r>
          </a:p>
          <a:p>
            <a:r>
              <a:rPr lang="zh-CN" altLang="en-US" sz="2800" dirty="0"/>
              <a:t>支持第三方软件开发商提供的大量功能模块。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5400" y="6457890"/>
            <a:ext cx="10441160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zh-CN" sz="2000" dirty="0"/>
              <a:t>参考</a:t>
            </a:r>
            <a:r>
              <a:rPr lang="en-US" altLang="zh-CN" sz="2000" dirty="0"/>
              <a:t> </a:t>
            </a:r>
            <a:r>
              <a:rPr lang="en-US" altLang="zh-CN" sz="2000" dirty="0">
                <a:hlinkClick r:id="rId2"/>
              </a:rPr>
              <a:t>http://httpd.apache.org/docs/2.4/new_features_2_4.html</a:t>
            </a:r>
            <a:r>
              <a:rPr lang="en-US" altLang="zh-CN" sz="2000" dirty="0"/>
              <a:t> </a:t>
            </a:r>
            <a:r>
              <a:rPr lang="zh-CN" altLang="zh-CN" sz="2000" dirty="0"/>
              <a:t>查看</a:t>
            </a:r>
            <a:r>
              <a:rPr lang="en-US" altLang="zh-CN" sz="2000" dirty="0"/>
              <a:t>Apache 2.4</a:t>
            </a:r>
            <a:r>
              <a:rPr lang="zh-CN" altLang="zh-CN" sz="2000" dirty="0"/>
              <a:t>版的新特性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9027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Apache </a:t>
            </a:r>
            <a:r>
              <a:rPr lang="zh-CN" altLang="zh-CN"/>
              <a:t>的结构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Apache</a:t>
            </a:r>
            <a:r>
              <a:rPr lang="zh-CN" altLang="zh-CN"/>
              <a:t>由内核、标准模块和第三方提供的模块三个层次组成</a:t>
            </a:r>
            <a:endParaRPr lang="en-US" altLang="zh-CN"/>
          </a:p>
          <a:p>
            <a:r>
              <a:rPr lang="zh-CN" altLang="en-US"/>
              <a:t>模块信息：</a:t>
            </a:r>
            <a:r>
              <a:rPr lang="en-US" altLang="zh-CN"/>
              <a:t>http://modules.apache.org</a:t>
            </a:r>
            <a:endParaRPr lang="zh-CN" altLang="en-US" dirty="0"/>
          </a:p>
        </p:txBody>
      </p:sp>
      <p:pic>
        <p:nvPicPr>
          <p:cNvPr id="2050" name="Picture 2" descr="apache_structu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7688" y="3068960"/>
            <a:ext cx="5688632" cy="2964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25239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Apache </a:t>
            </a:r>
            <a:r>
              <a:rPr lang="zh-CN" altLang="zh-CN"/>
              <a:t>的</a:t>
            </a:r>
            <a:r>
              <a:rPr lang="zh-CN" altLang="en-US"/>
              <a:t>运行模式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Apache 2.X</a:t>
            </a:r>
            <a:r>
              <a:rPr lang="zh-CN" altLang="zh-CN"/>
              <a:t>使用新的多处理模块（</a:t>
            </a:r>
            <a:r>
              <a:rPr lang="en-US" altLang="zh-CN"/>
              <a:t>Multi-Processing Module</a:t>
            </a:r>
            <a:r>
              <a:rPr lang="zh-CN" altLang="zh-CN"/>
              <a:t>，</a:t>
            </a:r>
            <a:r>
              <a:rPr lang="en-US" altLang="zh-CN"/>
              <a:t>MPM</a:t>
            </a:r>
            <a:r>
              <a:rPr lang="zh-CN" altLang="zh-CN"/>
              <a:t>）</a:t>
            </a:r>
            <a:endParaRPr lang="en-US" altLang="zh-CN"/>
          </a:p>
          <a:p>
            <a:pPr lvl="1"/>
            <a:r>
              <a:rPr lang="zh-CN" altLang="zh-CN"/>
              <a:t>在服务器处理多个请求时控制</a:t>
            </a:r>
            <a:r>
              <a:rPr lang="en-US" altLang="zh-CN"/>
              <a:t>Apache</a:t>
            </a:r>
            <a:r>
              <a:rPr lang="zh-CN" altLang="zh-CN"/>
              <a:t>的运行方式</a:t>
            </a:r>
            <a:endParaRPr lang="en-US" altLang="zh-CN"/>
          </a:p>
          <a:p>
            <a:r>
              <a:rPr lang="en-US" altLang="zh-CN"/>
              <a:t>Apache</a:t>
            </a:r>
            <a:r>
              <a:rPr lang="zh-CN" altLang="zh-CN"/>
              <a:t>中的</a:t>
            </a:r>
            <a:r>
              <a:rPr lang="en-US" altLang="zh-CN"/>
              <a:t>3</a:t>
            </a:r>
            <a:r>
              <a:rPr lang="zh-CN" altLang="zh-CN"/>
              <a:t>种运行</a:t>
            </a:r>
            <a:r>
              <a:rPr lang="zh-CN" altLang="en-US"/>
              <a:t>模式</a:t>
            </a:r>
            <a:endParaRPr lang="en-US" altLang="zh-CN"/>
          </a:p>
          <a:p>
            <a:pPr lvl="1"/>
            <a:r>
              <a:rPr lang="zh-CN" altLang="en-US"/>
              <a:t>多进程模型</a:t>
            </a:r>
            <a:endParaRPr lang="en-US" altLang="zh-CN"/>
          </a:p>
          <a:p>
            <a:pPr lvl="2"/>
            <a:r>
              <a:rPr lang="zh-CN" altLang="en-US"/>
              <a:t>预派生（</a:t>
            </a:r>
            <a:r>
              <a:rPr lang="en-US" altLang="zh-CN"/>
              <a:t>Profork</a:t>
            </a:r>
            <a:r>
              <a:rPr lang="zh-CN" altLang="en-US"/>
              <a:t>）</a:t>
            </a:r>
            <a:r>
              <a:rPr lang="en-US" altLang="zh-CN"/>
              <a:t>MPM</a:t>
            </a:r>
            <a:endParaRPr lang="zh-CN" altLang="en-US"/>
          </a:p>
          <a:p>
            <a:pPr lvl="1"/>
            <a:r>
              <a:rPr lang="zh-CN" altLang="en-US"/>
              <a:t>多进程多线程混合模型</a:t>
            </a:r>
            <a:endParaRPr lang="en-US" altLang="zh-CN"/>
          </a:p>
          <a:p>
            <a:pPr lvl="2"/>
            <a:r>
              <a:rPr lang="zh-CN" altLang="en-US"/>
              <a:t>工作者（</a:t>
            </a:r>
            <a:r>
              <a:rPr lang="en-US" altLang="zh-CN"/>
              <a:t>Worker</a:t>
            </a:r>
            <a:r>
              <a:rPr lang="zh-CN" altLang="en-US"/>
              <a:t>）</a:t>
            </a:r>
            <a:r>
              <a:rPr lang="en-US" altLang="zh-CN"/>
              <a:t>MPM</a:t>
            </a:r>
          </a:p>
          <a:p>
            <a:pPr lvl="2"/>
            <a:r>
              <a:rPr lang="zh-CN" altLang="en-US"/>
              <a:t>事件（</a:t>
            </a:r>
            <a:r>
              <a:rPr lang="en-US"/>
              <a:t>Event </a:t>
            </a:r>
            <a:r>
              <a:rPr lang="zh-CN" altLang="en-US"/>
              <a:t>）</a:t>
            </a:r>
            <a:r>
              <a:rPr lang="en-US" altLang="zh-CN"/>
              <a:t>MPM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875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AD70037F-1F0A-4A4B-B8E2-11D0CC0519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课程内容</a:t>
            </a:r>
            <a:endParaRPr lang="zh-CN" altLang="en-US" dirty="0"/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4947484B-BE37-4F19-8E74-0BD5D55F1A6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290627000"/>
              </p:ext>
            </p:extLst>
          </p:nvPr>
        </p:nvGraphicFramePr>
        <p:xfrm>
          <a:off x="1991544" y="1052736"/>
          <a:ext cx="8640762" cy="4929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289218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Apache</a:t>
            </a:r>
            <a:r>
              <a:rPr lang="zh-CN" altLang="en-US"/>
              <a:t>服务概览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软件包： </a:t>
            </a:r>
            <a:r>
              <a:rPr lang="en-US" altLang="zh-CN"/>
              <a:t>httpd, httpd-devel, httpd-manual</a:t>
            </a:r>
          </a:p>
          <a:p>
            <a:r>
              <a:rPr lang="zh-CN" altLang="en-US"/>
              <a:t>服务类型：由</a:t>
            </a:r>
            <a:r>
              <a:rPr lang="en-US" altLang="zh-CN"/>
              <a:t>Systemd</a:t>
            </a:r>
            <a:r>
              <a:rPr lang="zh-CN" altLang="en-US"/>
              <a:t>启动的守护进程</a:t>
            </a:r>
            <a:endParaRPr lang="en-US" altLang="zh-CN"/>
          </a:p>
          <a:p>
            <a:r>
              <a:rPr lang="zh-CN" altLang="en-US"/>
              <a:t>配置单元：</a:t>
            </a:r>
            <a:r>
              <a:rPr lang="en-US" altLang="zh-CN"/>
              <a:t> /usr/lib/systemd/system/httpd.service</a:t>
            </a:r>
          </a:p>
          <a:p>
            <a:r>
              <a:rPr lang="zh-CN" altLang="en-US"/>
              <a:t>守护进程： </a:t>
            </a:r>
            <a:r>
              <a:rPr lang="en-US" altLang="zh-CN"/>
              <a:t>/usr/sbin/httpd</a:t>
            </a:r>
          </a:p>
          <a:p>
            <a:r>
              <a:rPr lang="zh-CN" altLang="en-US"/>
              <a:t>端口： </a:t>
            </a:r>
            <a:r>
              <a:rPr lang="en-US" altLang="zh-CN"/>
              <a:t>80(http), 443(https)</a:t>
            </a:r>
          </a:p>
          <a:p>
            <a:r>
              <a:rPr lang="zh-CN" altLang="en-US"/>
              <a:t>配置： </a:t>
            </a:r>
            <a:r>
              <a:rPr lang="en-US" altLang="zh-CN"/>
              <a:t>/etc/httpd/</a:t>
            </a:r>
          </a:p>
          <a:p>
            <a:r>
              <a:rPr lang="en-US" altLang="zh-CN"/>
              <a:t>Web</a:t>
            </a:r>
            <a:r>
              <a:rPr lang="zh-CN" altLang="en-US"/>
              <a:t>文档：</a:t>
            </a:r>
            <a:r>
              <a:rPr lang="en-US" altLang="zh-CN"/>
              <a:t> /var/www/</a:t>
            </a:r>
          </a:p>
          <a:p>
            <a:r>
              <a:rPr lang="zh-CN" altLang="en-US"/>
              <a:t>相关软件包： </a:t>
            </a:r>
            <a:r>
              <a:rPr lang="en-US" altLang="zh-CN"/>
              <a:t>mod_ssl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5694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Apache</a:t>
            </a:r>
            <a:r>
              <a:rPr lang="zh-CN" altLang="en-US"/>
              <a:t>的安装和启动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安装</a:t>
            </a:r>
            <a:endParaRPr lang="en-US" altLang="zh-CN"/>
          </a:p>
          <a:p>
            <a:pPr lvl="1"/>
            <a:r>
              <a:rPr lang="en-US" altLang="zh-CN"/>
              <a:t># yum install httpd httpd-manual</a:t>
            </a:r>
          </a:p>
          <a:p>
            <a:r>
              <a:rPr lang="zh-CN" altLang="en-US"/>
              <a:t>管理</a:t>
            </a:r>
            <a:r>
              <a:rPr lang="en-US" altLang="zh-CN"/>
              <a:t>httpd</a:t>
            </a:r>
            <a:r>
              <a:rPr lang="zh-CN" altLang="en-US"/>
              <a:t>服务</a:t>
            </a:r>
            <a:endParaRPr lang="en-US" altLang="zh-CN"/>
          </a:p>
          <a:p>
            <a:pPr lvl="1"/>
            <a:r>
              <a:rPr lang="en-US" altLang="zh-CN"/>
              <a:t># systemctl {start|stop|status|restart|reload} httpd</a:t>
            </a:r>
          </a:p>
          <a:p>
            <a:pPr lvl="1"/>
            <a:r>
              <a:rPr lang="en-US" altLang="zh-CN"/>
              <a:t># systemctl {enable|disable} httpd </a:t>
            </a:r>
          </a:p>
          <a:p>
            <a:r>
              <a:rPr lang="zh-CN" altLang="zh-CN"/>
              <a:t>检查配置文件的正确性</a:t>
            </a:r>
            <a:endParaRPr lang="en-US" altLang="zh-CN"/>
          </a:p>
          <a:p>
            <a:pPr lvl="1"/>
            <a:r>
              <a:rPr lang="fr-FR" altLang="zh-CN"/>
              <a:t># apachectl </a:t>
            </a:r>
            <a:r>
              <a:rPr lang="en-US" altLang="zh-CN"/>
              <a:t>-t</a:t>
            </a:r>
            <a:r>
              <a:rPr lang="fr-FR" altLang="zh-CN"/>
              <a:t> </a:t>
            </a:r>
          </a:p>
          <a:p>
            <a:pPr lvl="1"/>
            <a:r>
              <a:rPr lang="fr-FR" altLang="zh-CN"/>
              <a:t># httpd -t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50488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Apache</a:t>
            </a:r>
            <a:r>
              <a:rPr lang="zh-CN" altLang="zh-CN"/>
              <a:t>的相关文件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管理工具</a:t>
            </a:r>
            <a:endParaRPr lang="en-US" altLang="zh-CN"/>
          </a:p>
          <a:p>
            <a:pPr lvl="1"/>
            <a:r>
              <a:rPr lang="en-US" altLang="zh-CN"/>
              <a:t>/usr/sbin/apachectl: Apache HTTP </a:t>
            </a:r>
            <a:r>
              <a:rPr lang="zh-CN" altLang="en-US"/>
              <a:t>服务器控制接口</a:t>
            </a:r>
          </a:p>
          <a:p>
            <a:pPr lvl="1"/>
            <a:r>
              <a:rPr lang="en-US" altLang="zh-CN"/>
              <a:t>/usr/bin/ab</a:t>
            </a:r>
            <a:r>
              <a:rPr lang="zh-CN" altLang="en-US"/>
              <a:t>：</a:t>
            </a:r>
            <a:r>
              <a:rPr lang="en-US" altLang="zh-CN"/>
              <a:t>Apache HTTP </a:t>
            </a:r>
            <a:r>
              <a:rPr lang="zh-CN" altLang="en-US"/>
              <a:t>服务器性能测试工具</a:t>
            </a:r>
          </a:p>
          <a:p>
            <a:pPr lvl="1"/>
            <a:r>
              <a:rPr lang="en-US" altLang="zh-CN"/>
              <a:t>/usr/bin/logresolve</a:t>
            </a:r>
            <a:r>
              <a:rPr lang="zh-CN" altLang="en-US"/>
              <a:t>：将 </a:t>
            </a:r>
            <a:r>
              <a:rPr lang="en-US" altLang="zh-CN"/>
              <a:t>Apache </a:t>
            </a:r>
            <a:r>
              <a:rPr lang="zh-CN" altLang="en-US"/>
              <a:t>日志文件中的 </a:t>
            </a:r>
            <a:r>
              <a:rPr lang="en-US" altLang="zh-CN"/>
              <a:t>IP </a:t>
            </a:r>
            <a:r>
              <a:rPr lang="zh-CN" altLang="en-US"/>
              <a:t>地址解析为主机名</a:t>
            </a:r>
          </a:p>
          <a:p>
            <a:pPr lvl="1"/>
            <a:r>
              <a:rPr lang="en-US" altLang="zh-CN"/>
              <a:t>/usr/sbin/rotatelogs: </a:t>
            </a:r>
            <a:r>
              <a:rPr lang="zh-CN" altLang="en-US"/>
              <a:t>滚动 </a:t>
            </a:r>
            <a:r>
              <a:rPr lang="en-US" altLang="zh-CN"/>
              <a:t>Apache </a:t>
            </a:r>
            <a:r>
              <a:rPr lang="zh-CN" altLang="en-US"/>
              <a:t>日志而无须终止服务器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18703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查看</a:t>
            </a:r>
            <a:r>
              <a:rPr lang="en-US" altLang="zh-CN"/>
              <a:t>Apache </a:t>
            </a:r>
            <a:r>
              <a:rPr lang="zh-CN" altLang="zh-CN"/>
              <a:t>的相关信息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显示</a:t>
            </a:r>
            <a:r>
              <a:rPr lang="en-US" altLang="zh-CN"/>
              <a:t>Apache</a:t>
            </a:r>
            <a:r>
              <a:rPr lang="zh-CN" altLang="en-US"/>
              <a:t>的编译参数</a:t>
            </a:r>
          </a:p>
          <a:p>
            <a:pPr lvl="1"/>
            <a:r>
              <a:rPr lang="en-US" altLang="zh-CN"/>
              <a:t># apachectl -V </a:t>
            </a:r>
            <a:r>
              <a:rPr lang="zh-CN" altLang="en-US"/>
              <a:t>或 </a:t>
            </a:r>
            <a:r>
              <a:rPr lang="en-US" altLang="zh-CN"/>
              <a:t>httpd -V</a:t>
            </a:r>
          </a:p>
          <a:p>
            <a:r>
              <a:rPr lang="zh-CN" altLang="en-US"/>
              <a:t>查看已经被编译的模块</a:t>
            </a:r>
          </a:p>
          <a:p>
            <a:pPr lvl="1"/>
            <a:r>
              <a:rPr lang="en-US" altLang="zh-CN"/>
              <a:t># apachectl -l </a:t>
            </a:r>
            <a:r>
              <a:rPr lang="zh-CN" altLang="en-US"/>
              <a:t>或 </a:t>
            </a:r>
            <a:r>
              <a:rPr lang="en-US" altLang="zh-CN"/>
              <a:t>httpd -l</a:t>
            </a:r>
          </a:p>
          <a:p>
            <a:r>
              <a:rPr lang="zh-CN" altLang="en-US"/>
              <a:t>列出所有模块，包括</a:t>
            </a:r>
            <a:r>
              <a:rPr lang="en-US" altLang="zh-CN"/>
              <a:t>mod_so</a:t>
            </a:r>
            <a:r>
              <a:rPr lang="zh-CN" altLang="en-US"/>
              <a:t>加载的</a:t>
            </a:r>
            <a:r>
              <a:rPr lang="en-US" altLang="zh-CN"/>
              <a:t>DSO</a:t>
            </a:r>
          </a:p>
          <a:p>
            <a:pPr lvl="1"/>
            <a:r>
              <a:rPr lang="en-US" altLang="zh-CN"/>
              <a:t># apachectl -M </a:t>
            </a:r>
            <a:r>
              <a:rPr lang="zh-CN" altLang="en-US"/>
              <a:t>或 </a:t>
            </a:r>
            <a:r>
              <a:rPr lang="en-US" altLang="zh-CN"/>
              <a:t>httpd -M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8455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AD70037F-1F0A-4A4B-B8E2-11D0CC0519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课程内容</a:t>
            </a:r>
            <a:endParaRPr lang="zh-CN" altLang="en-US" dirty="0"/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4947484B-BE37-4F19-8E74-0BD5D55F1A6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507295203"/>
              </p:ext>
            </p:extLst>
          </p:nvPr>
        </p:nvGraphicFramePr>
        <p:xfrm>
          <a:off x="1991544" y="1052736"/>
          <a:ext cx="8640762" cy="4929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324193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CentOS</a:t>
            </a:r>
            <a:r>
              <a:rPr lang="zh-CN" altLang="en-US"/>
              <a:t>下</a:t>
            </a:r>
            <a:r>
              <a:rPr lang="en-US" altLang="zh-CN"/>
              <a:t>Apache</a:t>
            </a:r>
            <a:r>
              <a:rPr lang="zh-CN" altLang="en-US"/>
              <a:t>的默认配置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服务器的根目录： </a:t>
            </a:r>
            <a:r>
              <a:rPr lang="en-US" altLang="zh-CN"/>
              <a:t>/etc/httpd</a:t>
            </a:r>
          </a:p>
          <a:p>
            <a:r>
              <a:rPr lang="zh-CN" altLang="en-US"/>
              <a:t>运行</a:t>
            </a:r>
            <a:r>
              <a:rPr lang="en-US" altLang="zh-CN"/>
              <a:t>Apache</a:t>
            </a:r>
            <a:r>
              <a:rPr lang="zh-CN" altLang="en-US"/>
              <a:t>的用户：</a:t>
            </a:r>
            <a:r>
              <a:rPr lang="en-US" altLang="zh-CN"/>
              <a:t>apache</a:t>
            </a:r>
          </a:p>
          <a:p>
            <a:r>
              <a:rPr lang="zh-CN" altLang="en-US"/>
              <a:t>运行</a:t>
            </a:r>
            <a:r>
              <a:rPr lang="en-US" altLang="zh-CN"/>
              <a:t>Apache</a:t>
            </a:r>
            <a:r>
              <a:rPr lang="zh-CN" altLang="en-US"/>
              <a:t>的组： </a:t>
            </a:r>
            <a:r>
              <a:rPr lang="en-US" altLang="zh-CN"/>
              <a:t>apache</a:t>
            </a:r>
          </a:p>
          <a:p>
            <a:r>
              <a:rPr lang="zh-CN" altLang="en-US"/>
              <a:t>监听端口：</a:t>
            </a:r>
            <a:r>
              <a:rPr lang="en-US" altLang="zh-CN"/>
              <a:t>80</a:t>
            </a:r>
          </a:p>
          <a:p>
            <a:r>
              <a:rPr lang="zh-CN" altLang="en-US"/>
              <a:t>模块存放路径：</a:t>
            </a:r>
            <a:r>
              <a:rPr lang="en-US" altLang="zh-CN"/>
              <a:t>/usr/lib/httpd/modules</a:t>
            </a:r>
          </a:p>
          <a:p>
            <a:r>
              <a:rPr lang="en-US" altLang="zh-CN"/>
              <a:t>prefork MPM </a:t>
            </a:r>
            <a:r>
              <a:rPr lang="zh-CN" altLang="en-US"/>
              <a:t>运行方式的参数：</a:t>
            </a:r>
          </a:p>
          <a:p>
            <a:pPr lvl="1"/>
            <a:r>
              <a:rPr lang="en-US" altLang="zh-CN"/>
              <a:t>StartServers 8</a:t>
            </a:r>
          </a:p>
          <a:p>
            <a:pPr lvl="1"/>
            <a:r>
              <a:rPr lang="en-US" altLang="zh-CN"/>
              <a:t>MinSpareServers 5</a:t>
            </a:r>
          </a:p>
          <a:p>
            <a:pPr lvl="1"/>
            <a:r>
              <a:rPr lang="en-US" altLang="zh-CN"/>
              <a:t>MaxSpareServers 20</a:t>
            </a:r>
          </a:p>
          <a:p>
            <a:pPr lvl="1"/>
            <a:r>
              <a:rPr lang="en-US" altLang="zh-CN"/>
              <a:t>MaxClients 150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17870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CentOS</a:t>
            </a:r>
            <a:r>
              <a:rPr lang="zh-CN" altLang="en-US" dirty="0"/>
              <a:t>下</a:t>
            </a:r>
            <a:r>
              <a:rPr lang="en-US" altLang="zh-CN" dirty="0"/>
              <a:t>Apache</a:t>
            </a:r>
            <a:r>
              <a:rPr lang="zh-CN" altLang="en-US" dirty="0"/>
              <a:t>的默认配置（续）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默认的</a:t>
            </a:r>
            <a:r>
              <a:rPr lang="en-US" altLang="zh-CN"/>
              <a:t>Web</a:t>
            </a:r>
            <a:r>
              <a:rPr lang="zh-CN" altLang="en-US"/>
              <a:t>文档</a:t>
            </a:r>
          </a:p>
          <a:p>
            <a:pPr lvl="1"/>
            <a:r>
              <a:rPr lang="en-US" altLang="zh-CN"/>
              <a:t>/var/www/html/</a:t>
            </a:r>
            <a:r>
              <a:rPr lang="zh-CN" altLang="en-US"/>
              <a:t>：根文档目录</a:t>
            </a:r>
          </a:p>
          <a:p>
            <a:pPr lvl="1"/>
            <a:r>
              <a:rPr lang="en-US" altLang="zh-CN"/>
              <a:t>/var/www/cgi-bin/</a:t>
            </a:r>
            <a:r>
              <a:rPr lang="zh-CN" altLang="en-US"/>
              <a:t>：</a:t>
            </a:r>
            <a:r>
              <a:rPr lang="en-US" altLang="zh-CN"/>
              <a:t>CGI</a:t>
            </a:r>
            <a:r>
              <a:rPr lang="zh-CN" altLang="en-US"/>
              <a:t>程序目录</a:t>
            </a:r>
          </a:p>
          <a:p>
            <a:pPr lvl="1"/>
            <a:r>
              <a:rPr lang="en-US" altLang="zh-CN"/>
              <a:t>/var/www/error/</a:t>
            </a:r>
            <a:r>
              <a:rPr lang="zh-CN" altLang="en-US"/>
              <a:t>：默认的错误文档目录</a:t>
            </a:r>
          </a:p>
          <a:p>
            <a:pPr lvl="1"/>
            <a:r>
              <a:rPr lang="en-US" altLang="zh-CN"/>
              <a:t>/var/www/icons/</a:t>
            </a:r>
            <a:r>
              <a:rPr lang="zh-CN" altLang="en-US"/>
              <a:t>：与</a:t>
            </a:r>
            <a:r>
              <a:rPr lang="en-US" altLang="zh-CN"/>
              <a:t>icons</a:t>
            </a:r>
            <a:r>
              <a:rPr lang="zh-CN" altLang="en-US"/>
              <a:t>相关的图片目录</a:t>
            </a:r>
          </a:p>
          <a:p>
            <a:r>
              <a:rPr lang="zh-CN" altLang="en-US"/>
              <a:t>默认的日志文件</a:t>
            </a:r>
          </a:p>
          <a:p>
            <a:pPr lvl="1"/>
            <a:r>
              <a:rPr lang="en-US" altLang="zh-CN"/>
              <a:t>/var/log/httpd/access_log</a:t>
            </a:r>
            <a:r>
              <a:rPr lang="zh-CN" altLang="en-US"/>
              <a:t>：访问日志</a:t>
            </a:r>
          </a:p>
          <a:p>
            <a:pPr lvl="1"/>
            <a:r>
              <a:rPr lang="en-US" altLang="zh-CN"/>
              <a:t>/var/log/httpd/error_log</a:t>
            </a:r>
            <a:r>
              <a:rPr lang="zh-CN" altLang="en-US"/>
              <a:t>：错误日志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5146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CentOS</a:t>
            </a:r>
            <a:r>
              <a:rPr lang="zh-CN" altLang="en-US" dirty="0"/>
              <a:t>下</a:t>
            </a:r>
            <a:r>
              <a:rPr lang="en-US" altLang="zh-CN" dirty="0"/>
              <a:t>Apache</a:t>
            </a:r>
            <a:r>
              <a:rPr lang="zh-CN" altLang="en-US" dirty="0"/>
              <a:t>的默认配置（续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Apache </a:t>
            </a:r>
            <a:r>
              <a:rPr lang="zh-CN" altLang="zh-CN"/>
              <a:t>的配置文件</a:t>
            </a:r>
            <a:endParaRPr lang="en-US" altLang="zh-CN"/>
          </a:p>
          <a:p>
            <a:pPr lvl="1"/>
            <a:r>
              <a:rPr lang="en-US" altLang="zh-CN"/>
              <a:t>/etc/httpd/conf/httpd.conf</a:t>
            </a:r>
            <a:r>
              <a:rPr lang="zh-CN" altLang="en-US"/>
              <a:t>：</a:t>
            </a:r>
            <a:r>
              <a:rPr lang="en-US" altLang="zh-CN"/>
              <a:t>Apache </a:t>
            </a:r>
            <a:r>
              <a:rPr lang="zh-CN" altLang="en-US"/>
              <a:t>的主配置文件</a:t>
            </a:r>
          </a:p>
          <a:p>
            <a:pPr lvl="1"/>
            <a:r>
              <a:rPr lang="en-US" altLang="zh-CN"/>
              <a:t>/etc/httpd/conf.d/*.conf</a:t>
            </a:r>
            <a:r>
              <a:rPr lang="zh-CN" altLang="en-US"/>
              <a:t>：被主配置文件包含的配置文件</a:t>
            </a:r>
          </a:p>
          <a:p>
            <a:pPr lvl="1"/>
            <a:r>
              <a:rPr lang="en-US" altLang="zh-CN"/>
              <a:t>/etc/httpd/conf/magic</a:t>
            </a:r>
            <a:r>
              <a:rPr lang="zh-CN" altLang="en-US"/>
              <a:t>：</a:t>
            </a:r>
            <a:r>
              <a:rPr lang="en-US" altLang="zh-CN"/>
              <a:t>mod_mime_magic </a:t>
            </a:r>
            <a:r>
              <a:rPr lang="zh-CN" altLang="en-US"/>
              <a:t>模块使用的 </a:t>
            </a:r>
            <a:r>
              <a:rPr lang="en-US" altLang="zh-CN"/>
              <a:t>Magic </a:t>
            </a:r>
            <a:r>
              <a:rPr lang="zh-CN" altLang="en-US"/>
              <a:t>数据，无需配置</a:t>
            </a:r>
          </a:p>
          <a:p>
            <a:pPr lvl="1"/>
            <a:r>
              <a:rPr lang="en-US" altLang="zh-CN"/>
              <a:t>/etc/logrotate.d/httpd</a:t>
            </a:r>
            <a:r>
              <a:rPr lang="zh-CN" altLang="en-US"/>
              <a:t>：</a:t>
            </a:r>
            <a:r>
              <a:rPr lang="en-US" altLang="zh-CN"/>
              <a:t>Apache </a:t>
            </a:r>
            <a:r>
              <a:rPr lang="zh-CN" altLang="en-US"/>
              <a:t>的日志滚动配置文件</a:t>
            </a:r>
          </a:p>
          <a:p>
            <a:pPr lvl="1"/>
            <a:r>
              <a:rPr lang="en-US" altLang="zh-CN"/>
              <a:t>/etc/sysconfig/httpd</a:t>
            </a:r>
            <a:r>
              <a:rPr lang="zh-CN" altLang="en-US"/>
              <a:t>：</a:t>
            </a:r>
            <a:r>
              <a:rPr lang="en-US" altLang="zh-CN"/>
              <a:t>httpd </a:t>
            </a:r>
            <a:r>
              <a:rPr lang="zh-CN" altLang="en-US"/>
              <a:t>守护进程的启动配置文件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28376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AD70037F-1F0A-4A4B-B8E2-11D0CC0519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课程内容</a:t>
            </a:r>
            <a:endParaRPr lang="zh-CN" altLang="en-US" dirty="0"/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4947484B-BE37-4F19-8E74-0BD5D55F1A6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095777167"/>
              </p:ext>
            </p:extLst>
          </p:nvPr>
        </p:nvGraphicFramePr>
        <p:xfrm>
          <a:off x="1991544" y="1052736"/>
          <a:ext cx="8640762" cy="4929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780900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Apache</a:t>
            </a:r>
            <a:r>
              <a:rPr lang="zh-CN" altLang="en-US"/>
              <a:t>配置文件种类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主配置文件</a:t>
            </a:r>
            <a:endParaRPr lang="en-US" altLang="zh-CN"/>
          </a:p>
          <a:p>
            <a:pPr lvl="1"/>
            <a:r>
              <a:rPr lang="en-US" altLang="zh-CN"/>
              <a:t>/etc/httpd/conf/httpd.conf</a:t>
            </a:r>
          </a:p>
          <a:p>
            <a:r>
              <a:rPr lang="zh-CN" altLang="en-US"/>
              <a:t>被主配置文件包含的配置文件</a:t>
            </a:r>
            <a:endParaRPr lang="en-US" altLang="zh-CN"/>
          </a:p>
          <a:p>
            <a:pPr lvl="1"/>
            <a:r>
              <a:rPr lang="en-US" altLang="zh-CN"/>
              <a:t>/etc/httpd/conf.d/*.conf</a:t>
            </a:r>
          </a:p>
          <a:p>
            <a:pPr lvl="1"/>
            <a:r>
              <a:rPr lang="zh-CN" altLang="zh-CN"/>
              <a:t>可以</a:t>
            </a:r>
            <a:r>
              <a:rPr lang="zh-CN" altLang="en-US"/>
              <a:t>用</a:t>
            </a:r>
            <a:r>
              <a:rPr lang="en-US" altLang="zh-CN"/>
              <a:t>Include/</a:t>
            </a:r>
            <a:r>
              <a:rPr lang="en-US"/>
              <a:t>IncludeOptional</a:t>
            </a:r>
            <a:r>
              <a:rPr lang="zh-CN" altLang="en-US"/>
              <a:t>指令定义被包含的</a:t>
            </a:r>
            <a:r>
              <a:rPr lang="zh-CN" altLang="zh-CN"/>
              <a:t>配置文件</a:t>
            </a:r>
            <a:endParaRPr lang="en-US" altLang="zh-CN"/>
          </a:p>
          <a:p>
            <a:r>
              <a:rPr lang="zh-CN" altLang="zh-CN"/>
              <a:t>基于目录的配置文件</a:t>
            </a:r>
            <a:endParaRPr lang="en-US" altLang="zh-CN"/>
          </a:p>
          <a:p>
            <a:pPr lvl="1"/>
            <a:r>
              <a:rPr lang="zh-CN" altLang="zh-CN"/>
              <a:t>使用分布在网站目录树中的特殊文件来进行分散配置</a:t>
            </a:r>
            <a:endParaRPr lang="en-US" altLang="zh-CN"/>
          </a:p>
          <a:p>
            <a:pPr lvl="1"/>
            <a:r>
              <a:rPr lang="zh-CN" altLang="zh-CN"/>
              <a:t>这些特殊的文件默认为</a:t>
            </a:r>
            <a:r>
              <a:rPr lang="en-US" altLang="zh-CN"/>
              <a:t> .htaccess</a:t>
            </a:r>
          </a:p>
          <a:p>
            <a:pPr lvl="1"/>
            <a:r>
              <a:rPr lang="zh-CN" altLang="zh-CN"/>
              <a:t>也可以用</a:t>
            </a:r>
            <a:r>
              <a:rPr lang="en-US" altLang="zh-CN"/>
              <a:t> AccessFileName </a:t>
            </a:r>
            <a:r>
              <a:rPr lang="zh-CN" altLang="zh-CN"/>
              <a:t>指令来改变它的名字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61477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配置文件的基本语法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每一行包含一个指令，在行尾使用反斜杠”</a:t>
            </a:r>
            <a:r>
              <a:rPr lang="en-US" altLang="zh-CN"/>
              <a:t>\”</a:t>
            </a:r>
            <a:r>
              <a:rPr lang="zh-CN" altLang="en-US"/>
              <a:t>可以表示续行</a:t>
            </a:r>
          </a:p>
          <a:p>
            <a:r>
              <a:rPr lang="zh-CN" altLang="en-US"/>
              <a:t>配置文件中的指令不区分大小写，但是指令的参数 </a:t>
            </a:r>
            <a:r>
              <a:rPr lang="en-US" altLang="zh-CN"/>
              <a:t>(argument) </a:t>
            </a:r>
            <a:r>
              <a:rPr lang="zh-CN" altLang="en-US"/>
              <a:t>通常区分大小写</a:t>
            </a:r>
          </a:p>
          <a:p>
            <a:r>
              <a:rPr lang="zh-CN" altLang="en-US"/>
              <a:t>以 ”</a:t>
            </a:r>
            <a:r>
              <a:rPr lang="en-US" altLang="zh-CN"/>
              <a:t>#” </a:t>
            </a:r>
            <a:r>
              <a:rPr lang="zh-CN" altLang="en-US"/>
              <a:t>开头的行被视为注解并在读取时被忽略。注解不能出现在指令的后边</a:t>
            </a:r>
          </a:p>
          <a:p>
            <a:r>
              <a:rPr lang="zh-CN" altLang="en-US"/>
              <a:t>空白行和指令前的空白字符将在读取时被忽略，因此可以采用缩进以保持配置层次的清晰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9728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Apache </a:t>
            </a:r>
            <a:r>
              <a:rPr lang="zh-CN" altLang="zh-CN"/>
              <a:t>的两种编译方式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静态编译</a:t>
            </a:r>
            <a:endParaRPr lang="en-US" altLang="zh-CN"/>
          </a:p>
          <a:p>
            <a:pPr lvl="1"/>
            <a:r>
              <a:rPr lang="zh-CN" altLang="en-US"/>
              <a:t>将核心模块和所需要的模块一次性编译</a:t>
            </a:r>
          </a:p>
          <a:p>
            <a:pPr lvl="1"/>
            <a:r>
              <a:rPr lang="zh-CN" altLang="en-US"/>
              <a:t>优点：运行速度快</a:t>
            </a:r>
          </a:p>
          <a:p>
            <a:pPr lvl="1"/>
            <a:r>
              <a:rPr lang="zh-CN" altLang="en-US"/>
              <a:t>缺点：要增加或删除模块必须重新编译整个 </a:t>
            </a:r>
            <a:r>
              <a:rPr lang="en-US" altLang="zh-CN"/>
              <a:t>Apache</a:t>
            </a:r>
          </a:p>
          <a:p>
            <a:r>
              <a:rPr lang="zh-CN" altLang="en-US"/>
              <a:t>动态编译</a:t>
            </a:r>
            <a:endParaRPr lang="en-US" altLang="zh-CN"/>
          </a:p>
          <a:p>
            <a:pPr lvl="1"/>
            <a:r>
              <a:rPr lang="zh-CN" altLang="en-US"/>
              <a:t>只编译核心模块和 </a:t>
            </a:r>
            <a:r>
              <a:rPr lang="en-US" altLang="zh-CN"/>
              <a:t>DSO </a:t>
            </a:r>
            <a:r>
              <a:rPr lang="zh-CN" altLang="en-US"/>
              <a:t>（动态共享对象）模块 </a:t>
            </a:r>
            <a:r>
              <a:rPr lang="en-US" altLang="zh-CN"/>
              <a:t>— mod_so</a:t>
            </a:r>
          </a:p>
          <a:p>
            <a:pPr lvl="1"/>
            <a:r>
              <a:rPr lang="zh-CN" altLang="en-US"/>
              <a:t>优点：各模块可以独立编译，并可随时用 </a:t>
            </a:r>
            <a:r>
              <a:rPr lang="en-US" altLang="zh-CN"/>
              <a:t>LoadModule </a:t>
            </a:r>
            <a:r>
              <a:rPr lang="zh-CN" altLang="en-US"/>
              <a:t>指令加载，用于特定模块的指令可以用 </a:t>
            </a:r>
            <a:r>
              <a:rPr lang="en-US" altLang="zh-CN"/>
              <a:t>&lt;IfModule&gt; </a:t>
            </a:r>
            <a:r>
              <a:rPr lang="zh-CN" altLang="en-US"/>
              <a:t>指令包含起来，使之有条件地生效。</a:t>
            </a:r>
          </a:p>
          <a:p>
            <a:pPr lvl="1"/>
            <a:r>
              <a:rPr lang="zh-CN" altLang="en-US"/>
              <a:t>缺点：运行速度稍慢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3487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Apache </a:t>
            </a:r>
            <a:r>
              <a:rPr lang="zh-CN" altLang="zh-CN"/>
              <a:t>的</a:t>
            </a:r>
            <a:r>
              <a:rPr lang="zh-CN" altLang="en-US"/>
              <a:t>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查看</a:t>
            </a:r>
            <a:r>
              <a:rPr lang="en-US" altLang="zh-CN"/>
              <a:t>Apache</a:t>
            </a:r>
            <a:r>
              <a:rPr lang="zh-CN" altLang="en-US"/>
              <a:t>的编译参数</a:t>
            </a:r>
            <a:endParaRPr lang="en-US" altLang="zh-CN"/>
          </a:p>
          <a:p>
            <a:pPr lvl="1"/>
            <a:r>
              <a:rPr lang="en-US" altLang="zh-CN"/>
              <a:t># httpd -l</a:t>
            </a:r>
          </a:p>
          <a:p>
            <a:r>
              <a:rPr lang="en-US" altLang="zh-CN"/>
              <a:t>RHEL/CentOS </a:t>
            </a:r>
            <a:r>
              <a:rPr lang="zh-CN" altLang="zh-CN"/>
              <a:t>中的</a:t>
            </a:r>
            <a:r>
              <a:rPr lang="en-US" altLang="zh-CN"/>
              <a:t>Apache</a:t>
            </a:r>
            <a:r>
              <a:rPr lang="zh-CN" altLang="en-US"/>
              <a:t>是动态编译的</a:t>
            </a:r>
            <a:endParaRPr lang="en-US" altLang="zh-CN"/>
          </a:p>
          <a:p>
            <a:pPr lvl="1"/>
            <a:r>
              <a:rPr lang="en-US" altLang="zh-CN"/>
              <a:t>mod_so.c </a:t>
            </a:r>
            <a:r>
              <a:rPr lang="zh-CN" altLang="en-US"/>
              <a:t>模块使 </a:t>
            </a:r>
            <a:r>
              <a:rPr lang="en-US" altLang="zh-CN"/>
              <a:t>Apache </a:t>
            </a:r>
            <a:r>
              <a:rPr lang="zh-CN" altLang="en-US"/>
              <a:t>支持 </a:t>
            </a:r>
            <a:r>
              <a:rPr lang="en-US" altLang="zh-CN"/>
              <a:t>Dynamic Shared Objects</a:t>
            </a:r>
            <a:r>
              <a:rPr lang="zh-CN" altLang="en-US"/>
              <a:t>（</a:t>
            </a:r>
            <a:r>
              <a:rPr lang="en-US" altLang="zh-CN"/>
              <a:t>DSO</a:t>
            </a:r>
            <a:r>
              <a:rPr lang="zh-CN" altLang="en-US"/>
              <a:t>）</a:t>
            </a:r>
          </a:p>
          <a:p>
            <a:pPr lvl="1"/>
            <a:r>
              <a:rPr lang="zh-CN" altLang="en-US"/>
              <a:t>可在不重新编译 </a:t>
            </a:r>
            <a:r>
              <a:rPr lang="en-US" altLang="zh-CN"/>
              <a:t>Apache </a:t>
            </a:r>
            <a:r>
              <a:rPr lang="zh-CN" altLang="en-US"/>
              <a:t>的情况下使用 </a:t>
            </a:r>
            <a:r>
              <a:rPr lang="en-US" altLang="zh-CN"/>
              <a:t>APache eXtenSion</a:t>
            </a:r>
            <a:r>
              <a:rPr lang="zh-CN" altLang="en-US"/>
              <a:t>（</a:t>
            </a:r>
            <a:r>
              <a:rPr lang="en-US" altLang="zh-CN"/>
              <a:t>apxs</a:t>
            </a:r>
            <a:r>
              <a:rPr lang="zh-CN" altLang="en-US"/>
              <a:t>）编译 </a:t>
            </a:r>
            <a:r>
              <a:rPr lang="en-US" altLang="zh-CN"/>
              <a:t>Apache </a:t>
            </a:r>
            <a:r>
              <a:rPr lang="zh-CN" altLang="en-US"/>
              <a:t>的其他模块</a:t>
            </a:r>
          </a:p>
          <a:p>
            <a:r>
              <a:rPr lang="zh-CN" altLang="zh-CN"/>
              <a:t>所有动态编译的模块在使用时需要使用</a:t>
            </a:r>
            <a:r>
              <a:rPr lang="en-US" altLang="zh-CN"/>
              <a:t>LoadModule </a:t>
            </a:r>
            <a:r>
              <a:rPr lang="zh-CN" altLang="zh-CN"/>
              <a:t>指令加载</a:t>
            </a:r>
            <a:endParaRPr lang="en-US" altLang="zh-CN"/>
          </a:p>
          <a:p>
            <a:pPr lvl="1"/>
            <a:r>
              <a:rPr lang="en-US" altLang="zh-CN"/>
              <a:t>LoadModule rewrite_module modules/mod_rewrite.so</a:t>
            </a:r>
            <a:endParaRPr lang="zh-CN" altLang="zh-CN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25223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获得</a:t>
            </a:r>
            <a:r>
              <a:rPr lang="en-US" altLang="zh-CN"/>
              <a:t>Apache</a:t>
            </a:r>
            <a:r>
              <a:rPr lang="zh-CN" altLang="zh-CN"/>
              <a:t>配置的帮助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查看配置文件的 </a:t>
            </a:r>
            <a:r>
              <a:rPr lang="en-US" altLang="zh-CN"/>
              <a:t>MAN </a:t>
            </a:r>
            <a:r>
              <a:rPr lang="zh-CN" altLang="en-US"/>
              <a:t>手册</a:t>
            </a:r>
          </a:p>
          <a:p>
            <a:pPr lvl="1"/>
            <a:r>
              <a:rPr lang="en-US" altLang="zh-CN"/>
              <a:t># man httpd.conf</a:t>
            </a:r>
          </a:p>
          <a:p>
            <a:r>
              <a:rPr lang="zh-CN" altLang="en-US"/>
              <a:t>查看本机安装的</a:t>
            </a:r>
            <a:r>
              <a:rPr lang="en-US" altLang="zh-CN"/>
              <a:t>HTML</a:t>
            </a:r>
            <a:r>
              <a:rPr lang="zh-CN" altLang="en-US"/>
              <a:t>手册</a:t>
            </a:r>
          </a:p>
          <a:p>
            <a:pPr lvl="1"/>
            <a:r>
              <a:rPr lang="en-US" altLang="zh-CN"/>
              <a:t># w3m http://localhost/manual/</a:t>
            </a:r>
          </a:p>
          <a:p>
            <a:r>
              <a:rPr lang="zh-CN" altLang="en-US"/>
              <a:t>输 出</a:t>
            </a:r>
            <a:r>
              <a:rPr lang="en-US" altLang="zh-CN"/>
              <a:t>Apache </a:t>
            </a:r>
            <a:r>
              <a:rPr lang="zh-CN" altLang="en-US"/>
              <a:t>的指令列表</a:t>
            </a:r>
          </a:p>
          <a:p>
            <a:pPr lvl="1"/>
            <a:r>
              <a:rPr lang="en-US" altLang="zh-CN"/>
              <a:t># httpd -L </a:t>
            </a:r>
            <a:r>
              <a:rPr lang="zh-CN" altLang="en-US"/>
              <a:t>或 </a:t>
            </a:r>
            <a:r>
              <a:rPr lang="en-US" altLang="zh-CN"/>
              <a:t>apachectl -L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55742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Apache </a:t>
            </a:r>
            <a:r>
              <a:rPr lang="zh-CN" altLang="zh-CN"/>
              <a:t>的基本配置指令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Apache</a:t>
            </a:r>
            <a:r>
              <a:rPr lang="zh-CN" altLang="en-US"/>
              <a:t>的服务器标识指令</a:t>
            </a:r>
          </a:p>
          <a:p>
            <a:r>
              <a:rPr lang="en-US" altLang="zh-CN"/>
              <a:t>Apache</a:t>
            </a:r>
            <a:r>
              <a:rPr lang="zh-CN" altLang="en-US"/>
              <a:t>的文件定位指令</a:t>
            </a:r>
          </a:p>
          <a:p>
            <a:r>
              <a:rPr lang="en-US" altLang="zh-CN"/>
              <a:t>Apache MPM </a:t>
            </a:r>
            <a:r>
              <a:rPr lang="zh-CN" altLang="en-US"/>
              <a:t>的相关指令</a:t>
            </a:r>
          </a:p>
          <a:p>
            <a:r>
              <a:rPr lang="en-US" altLang="zh-CN"/>
              <a:t>Apache </a:t>
            </a:r>
            <a:r>
              <a:rPr lang="zh-CN" altLang="en-US"/>
              <a:t>常用的全局配置指令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4297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Web</a:t>
            </a:r>
            <a:r>
              <a:rPr lang="zh-CN" altLang="zh-CN"/>
              <a:t>服务器简介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WWW </a:t>
            </a:r>
            <a:r>
              <a:rPr lang="zh-CN" altLang="zh-CN" dirty="0"/>
              <a:t>是一种交互式图形界面的</a:t>
            </a:r>
            <a:r>
              <a:rPr lang="en-US" altLang="zh-CN" dirty="0"/>
              <a:t> Internet </a:t>
            </a:r>
            <a:r>
              <a:rPr lang="zh-CN" altLang="zh-CN" dirty="0"/>
              <a:t>服务</a:t>
            </a:r>
            <a:endParaRPr lang="en-US" altLang="zh-CN" dirty="0"/>
          </a:p>
          <a:p>
            <a:pPr lvl="1"/>
            <a:r>
              <a:rPr lang="en-US" altLang="zh-CN" dirty="0"/>
              <a:t>WWW</a:t>
            </a:r>
            <a:r>
              <a:rPr lang="zh-CN" altLang="en-US" dirty="0"/>
              <a:t>（</a:t>
            </a:r>
            <a:r>
              <a:rPr lang="en-US" altLang="zh-CN" dirty="0"/>
              <a:t>World Wide Web</a:t>
            </a:r>
            <a:r>
              <a:rPr lang="zh-CN" altLang="en-US" dirty="0"/>
              <a:t>）</a:t>
            </a:r>
            <a:r>
              <a:rPr lang="en-US" altLang="zh-CN" dirty="0"/>
              <a:t>, </a:t>
            </a:r>
            <a:r>
              <a:rPr lang="zh-CN" altLang="en-US" dirty="0"/>
              <a:t>也称 </a:t>
            </a:r>
            <a:r>
              <a:rPr lang="en-US" altLang="zh-CN" dirty="0"/>
              <a:t>Web</a:t>
            </a:r>
          </a:p>
          <a:p>
            <a:pPr lvl="1"/>
            <a:r>
              <a:rPr lang="zh-CN" altLang="zh-CN" dirty="0"/>
              <a:t>具有强大的信息连接功能</a:t>
            </a:r>
            <a:endParaRPr lang="en-US" altLang="zh-CN" dirty="0"/>
          </a:p>
          <a:p>
            <a:pPr lvl="1"/>
            <a:r>
              <a:rPr lang="en-US" altLang="zh-CN" dirty="0"/>
              <a:t>Internet</a:t>
            </a:r>
            <a:r>
              <a:rPr lang="zh-CN" altLang="en-US" dirty="0"/>
              <a:t>上最热门的服务之一</a:t>
            </a:r>
            <a:endParaRPr lang="en-US" altLang="zh-CN" dirty="0"/>
          </a:p>
          <a:p>
            <a:pPr lvl="1"/>
            <a:r>
              <a:rPr lang="zh-CN" altLang="en-US" dirty="0"/>
              <a:t>在网上查找、浏览信息的主要手段</a:t>
            </a:r>
            <a:endParaRPr lang="en-US" altLang="zh-CN" dirty="0"/>
          </a:p>
          <a:p>
            <a:r>
              <a:rPr lang="en-US" altLang="zh-CN" dirty="0"/>
              <a:t>Web</a:t>
            </a:r>
            <a:r>
              <a:rPr lang="zh-CN" altLang="en-US" dirty="0"/>
              <a:t>服务具有如下特点 </a:t>
            </a:r>
          </a:p>
          <a:p>
            <a:pPr lvl="1"/>
            <a:r>
              <a:rPr lang="en-US" altLang="zh-CN" dirty="0"/>
              <a:t>Web</a:t>
            </a:r>
            <a:r>
              <a:rPr lang="zh-CN" altLang="en-US" dirty="0"/>
              <a:t>是图形化的和易于导航的 </a:t>
            </a:r>
          </a:p>
          <a:p>
            <a:pPr lvl="1"/>
            <a:r>
              <a:rPr lang="en-US" altLang="zh-CN" dirty="0"/>
              <a:t>Web</a:t>
            </a:r>
            <a:r>
              <a:rPr lang="zh-CN" altLang="en-US" dirty="0"/>
              <a:t>是与平台无关的 </a:t>
            </a:r>
          </a:p>
          <a:p>
            <a:pPr lvl="1"/>
            <a:r>
              <a:rPr lang="en-US" altLang="zh-CN" dirty="0"/>
              <a:t>Web</a:t>
            </a:r>
            <a:r>
              <a:rPr lang="zh-CN" altLang="en-US" dirty="0"/>
              <a:t>是分布式的 </a:t>
            </a:r>
          </a:p>
          <a:p>
            <a:pPr lvl="1"/>
            <a:r>
              <a:rPr lang="en-US" altLang="zh-CN" dirty="0"/>
              <a:t>Web</a:t>
            </a:r>
            <a:r>
              <a:rPr lang="zh-CN" altLang="en-US" dirty="0"/>
              <a:t>是动态的 </a:t>
            </a:r>
          </a:p>
          <a:p>
            <a:pPr lvl="1"/>
            <a:r>
              <a:rPr lang="en-US" altLang="zh-CN" dirty="0"/>
              <a:t>Web</a:t>
            </a:r>
            <a:r>
              <a:rPr lang="zh-CN" altLang="en-US" dirty="0"/>
              <a:t>是交互的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65252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Apache</a:t>
            </a:r>
            <a:r>
              <a:rPr lang="zh-CN" altLang="en-US"/>
              <a:t>的服务器标识指令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ServerName</a:t>
            </a:r>
            <a:r>
              <a:rPr lang="zh-CN" altLang="en-US"/>
              <a:t>：服务器用于辨识自己的主机名和端口号</a:t>
            </a:r>
          </a:p>
          <a:p>
            <a:r>
              <a:rPr lang="en-US" altLang="zh-CN"/>
              <a:t>ServerAdmin</a:t>
            </a:r>
            <a:r>
              <a:rPr lang="zh-CN" altLang="en-US"/>
              <a:t>：服务器返回给客户端的错误信息中包含的管理员邮件地址</a:t>
            </a:r>
          </a:p>
          <a:p>
            <a:r>
              <a:rPr lang="en-US" altLang="zh-CN"/>
              <a:t>ServerSignature</a:t>
            </a:r>
            <a:r>
              <a:rPr lang="zh-CN" altLang="en-US"/>
              <a:t>：配置服务器生成页面的页脚的信息</a:t>
            </a:r>
          </a:p>
          <a:p>
            <a:r>
              <a:rPr lang="en-US" altLang="zh-CN"/>
              <a:t>ServerTokens</a:t>
            </a:r>
            <a:r>
              <a:rPr lang="zh-CN" altLang="en-US"/>
              <a:t>：控制了服务器回应给客户端的”</a:t>
            </a:r>
            <a:r>
              <a:rPr lang="en-US" altLang="zh-CN"/>
              <a:t>Server:“</a:t>
            </a:r>
            <a:r>
              <a:rPr lang="zh-CN" altLang="en-US"/>
              <a:t>应答头是否包含关于服务器操作系统类型和编译进的模块描述信息</a:t>
            </a:r>
          </a:p>
          <a:p>
            <a:r>
              <a:rPr lang="en-US" altLang="zh-CN"/>
              <a:t>UseCanonicalName</a:t>
            </a:r>
            <a:r>
              <a:rPr lang="zh-CN" altLang="en-US"/>
              <a:t>：决定 </a:t>
            </a:r>
            <a:r>
              <a:rPr lang="en-US" altLang="zh-CN"/>
              <a:t>Apache </a:t>
            </a:r>
            <a:r>
              <a:rPr lang="zh-CN" altLang="en-US"/>
              <a:t>如何构造 </a:t>
            </a:r>
            <a:r>
              <a:rPr lang="en-US" altLang="zh-CN"/>
              <a:t>URL </a:t>
            </a:r>
            <a:r>
              <a:rPr lang="zh-CN" altLang="en-US"/>
              <a:t>中 </a:t>
            </a:r>
            <a:r>
              <a:rPr lang="en-US" altLang="zh-CN"/>
              <a:t>SERVER_NAME </a:t>
            </a:r>
            <a:r>
              <a:rPr lang="zh-CN" altLang="en-US"/>
              <a:t>和 </a:t>
            </a:r>
            <a:r>
              <a:rPr lang="en-US" altLang="zh-CN"/>
              <a:t>SERVER_PORT </a:t>
            </a:r>
            <a:r>
              <a:rPr lang="zh-CN" altLang="en-US"/>
              <a:t>的指令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74522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Apache</a:t>
            </a:r>
            <a:r>
              <a:rPr lang="zh-CN" altLang="zh-CN"/>
              <a:t>的文件定位指令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ServerRoot</a:t>
            </a:r>
            <a:r>
              <a:rPr lang="zh-CN" altLang="en-US"/>
              <a:t>：指定服务器安装的基础目录</a:t>
            </a:r>
          </a:p>
          <a:p>
            <a:r>
              <a:rPr lang="en-US" altLang="zh-CN"/>
              <a:t>DocumentRoot</a:t>
            </a:r>
            <a:r>
              <a:rPr lang="zh-CN" altLang="en-US"/>
              <a:t>：组成网络上可见的主文档树的根目录</a:t>
            </a:r>
          </a:p>
          <a:p>
            <a:r>
              <a:rPr lang="en-US" altLang="zh-CN"/>
              <a:t>ErrorLog</a:t>
            </a:r>
            <a:r>
              <a:rPr lang="zh-CN" altLang="en-US"/>
              <a:t>：存放错误日志的位置</a:t>
            </a:r>
          </a:p>
          <a:p>
            <a:r>
              <a:rPr lang="en-US" altLang="zh-CN"/>
              <a:t>CustomLog</a:t>
            </a:r>
            <a:r>
              <a:rPr lang="zh-CN" altLang="en-US"/>
              <a:t>：访问日志文件的位置</a:t>
            </a:r>
          </a:p>
          <a:p>
            <a:r>
              <a:rPr lang="en-US" altLang="zh-CN"/>
              <a:t>LockFile</a:t>
            </a:r>
            <a:r>
              <a:rPr lang="zh-CN" altLang="en-US"/>
              <a:t>：</a:t>
            </a:r>
            <a:r>
              <a:rPr lang="en-US" altLang="zh-CN"/>
              <a:t>Apache </a:t>
            </a:r>
            <a:r>
              <a:rPr lang="zh-CN" altLang="en-US"/>
              <a:t>使用的锁文件的位置</a:t>
            </a:r>
          </a:p>
          <a:p>
            <a:r>
              <a:rPr lang="en-US" altLang="zh-CN"/>
              <a:t>PidFile</a:t>
            </a:r>
            <a:r>
              <a:rPr lang="zh-CN" altLang="en-US"/>
              <a:t>：设置服务器用于记录父进程</a:t>
            </a:r>
            <a:r>
              <a:rPr lang="en-US" altLang="zh-CN"/>
              <a:t>(</a:t>
            </a:r>
            <a:r>
              <a:rPr lang="zh-CN" altLang="en-US"/>
              <a:t>监控进程</a:t>
            </a:r>
            <a:r>
              <a:rPr lang="en-US" altLang="zh-CN"/>
              <a:t>) PID </a:t>
            </a:r>
            <a:r>
              <a:rPr lang="zh-CN" altLang="en-US"/>
              <a:t>的文件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90043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Apache </a:t>
            </a:r>
            <a:r>
              <a:rPr lang="en-US" altLang="zh-CN" dirty="0" err="1"/>
              <a:t>Profork</a:t>
            </a:r>
            <a:r>
              <a:rPr lang="en-US" altLang="zh-CN" dirty="0"/>
              <a:t> MPM</a:t>
            </a:r>
            <a:r>
              <a:rPr lang="zh-CN" altLang="en-US" dirty="0"/>
              <a:t>的相关指令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StartServers</a:t>
            </a:r>
            <a:r>
              <a:rPr lang="zh-CN" altLang="en-US"/>
              <a:t>：启动时服务器启动的进程数</a:t>
            </a:r>
          </a:p>
          <a:p>
            <a:r>
              <a:rPr lang="en-US" altLang="zh-CN"/>
              <a:t>MinSpareServers</a:t>
            </a:r>
            <a:r>
              <a:rPr lang="zh-CN" altLang="en-US"/>
              <a:t>：保有的备用进程的最小数目</a:t>
            </a:r>
          </a:p>
          <a:p>
            <a:r>
              <a:rPr lang="en-US" altLang="zh-CN"/>
              <a:t>MaxSpareServers</a:t>
            </a:r>
            <a:r>
              <a:rPr lang="zh-CN" altLang="en-US"/>
              <a:t>：保有的备用进程的最大数目</a:t>
            </a:r>
          </a:p>
          <a:p>
            <a:r>
              <a:rPr lang="en-US" altLang="zh-CN"/>
              <a:t>MaxClients</a:t>
            </a:r>
            <a:r>
              <a:rPr lang="zh-CN" altLang="en-US"/>
              <a:t>：服务器允许启动的最大进程数</a:t>
            </a:r>
          </a:p>
          <a:p>
            <a:r>
              <a:rPr lang="en-US" altLang="zh-CN"/>
              <a:t>MaxRequestsPerChild</a:t>
            </a:r>
            <a:r>
              <a:rPr lang="zh-CN" altLang="en-US"/>
              <a:t>：一个服务进程允许的最大请求数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84329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Apache </a:t>
            </a:r>
            <a:r>
              <a:rPr lang="zh-CN" altLang="en-US"/>
              <a:t>常用的全局配置指令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Listen</a:t>
            </a:r>
            <a:r>
              <a:rPr lang="zh-CN" altLang="en-US" sz="2400" dirty="0"/>
              <a:t>：指定监听的</a:t>
            </a:r>
            <a:r>
              <a:rPr lang="en-US" altLang="zh-CN" sz="2400" dirty="0"/>
              <a:t>IP</a:t>
            </a:r>
            <a:r>
              <a:rPr lang="zh-CN" altLang="en-US" sz="2400" dirty="0"/>
              <a:t>地址、端口号，默认为</a:t>
            </a:r>
            <a:r>
              <a:rPr lang="en-US" altLang="zh-CN" sz="2400" dirty="0"/>
              <a:t>80</a:t>
            </a:r>
          </a:p>
          <a:p>
            <a:r>
              <a:rPr lang="en-US" altLang="zh-CN" sz="2400" dirty="0"/>
              <a:t>User</a:t>
            </a:r>
            <a:r>
              <a:rPr lang="zh-CN" altLang="en-US" sz="2400" dirty="0"/>
              <a:t>：指定运行</a:t>
            </a:r>
            <a:r>
              <a:rPr lang="en-US" altLang="zh-CN" sz="2400" dirty="0"/>
              <a:t>Apache</a:t>
            </a:r>
            <a:r>
              <a:rPr lang="zh-CN" altLang="en-US" sz="2400" dirty="0"/>
              <a:t>服务的用户名，默认为</a:t>
            </a:r>
            <a:r>
              <a:rPr lang="en-US" altLang="zh-CN" sz="2400" dirty="0"/>
              <a:t>apache</a:t>
            </a:r>
          </a:p>
          <a:p>
            <a:r>
              <a:rPr lang="en-US" altLang="zh-CN" sz="2400" dirty="0"/>
              <a:t>Group</a:t>
            </a:r>
            <a:r>
              <a:rPr lang="zh-CN" altLang="en-US" sz="2400" dirty="0"/>
              <a:t>：指定运行</a:t>
            </a:r>
            <a:r>
              <a:rPr lang="en-US" altLang="zh-CN" sz="2400" dirty="0"/>
              <a:t>Apache</a:t>
            </a:r>
            <a:r>
              <a:rPr lang="zh-CN" altLang="en-US" sz="2400" dirty="0"/>
              <a:t>服务的组名，默认为</a:t>
            </a:r>
            <a:r>
              <a:rPr lang="en-US" altLang="zh-CN" sz="2400" dirty="0"/>
              <a:t>apache</a:t>
            </a:r>
          </a:p>
          <a:p>
            <a:r>
              <a:rPr lang="en-US" altLang="zh-CN" sz="2400" dirty="0" err="1"/>
              <a:t>LogLevel</a:t>
            </a:r>
            <a:r>
              <a:rPr lang="zh-CN" altLang="en-US" sz="2400" dirty="0"/>
              <a:t>：指定错误日志的记录级别</a:t>
            </a:r>
          </a:p>
          <a:p>
            <a:r>
              <a:rPr lang="en-US" altLang="zh-CN" sz="2400" dirty="0"/>
              <a:t>Timeout</a:t>
            </a:r>
            <a:r>
              <a:rPr lang="zh-CN" altLang="en-US" sz="2400" dirty="0"/>
              <a:t>：指定网络连接超时，默认为</a:t>
            </a:r>
            <a:r>
              <a:rPr lang="en-US" altLang="zh-CN" sz="2400" dirty="0"/>
              <a:t>120</a:t>
            </a:r>
            <a:r>
              <a:rPr lang="zh-CN" altLang="en-US" sz="2400" dirty="0"/>
              <a:t>（单位为秒）</a:t>
            </a:r>
          </a:p>
          <a:p>
            <a:r>
              <a:rPr lang="en-US" altLang="zh-CN" sz="2400" dirty="0" err="1"/>
              <a:t>KeepAlive</a:t>
            </a:r>
            <a:r>
              <a:rPr lang="zh-CN" altLang="en-US" sz="2400" dirty="0"/>
              <a:t>：指定是否保持连接，默认为</a:t>
            </a:r>
            <a:r>
              <a:rPr lang="en-US" altLang="zh-CN" sz="2400" dirty="0"/>
              <a:t>Off</a:t>
            </a:r>
          </a:p>
          <a:p>
            <a:r>
              <a:rPr lang="en-US" altLang="zh-CN" sz="2400" dirty="0" err="1"/>
              <a:t>KeepAliveTimeout</a:t>
            </a:r>
            <a:r>
              <a:rPr lang="zh-CN" altLang="en-US" sz="2400" dirty="0"/>
              <a:t>：保持连接状态时的超时时间，默认为</a:t>
            </a:r>
            <a:r>
              <a:rPr lang="en-US" altLang="zh-CN" sz="2400" dirty="0"/>
              <a:t>15</a:t>
            </a:r>
            <a:r>
              <a:rPr lang="zh-CN" altLang="en-US" sz="2400" dirty="0"/>
              <a:t>（单位为秒）</a:t>
            </a:r>
          </a:p>
          <a:p>
            <a:r>
              <a:rPr lang="en-US" altLang="zh-CN" sz="2400" dirty="0" err="1"/>
              <a:t>MaxKeepAliveRequests</a:t>
            </a:r>
            <a:r>
              <a:rPr lang="zh-CN" altLang="en-US" sz="2400" dirty="0"/>
              <a:t>：保持连接状态时，每次连接最多请求文件数，默认为</a:t>
            </a:r>
            <a:r>
              <a:rPr lang="en-US" altLang="zh-CN" sz="2400" dirty="0"/>
              <a:t>100</a:t>
            </a:r>
          </a:p>
          <a:p>
            <a:r>
              <a:rPr lang="en-US" altLang="zh-CN" sz="2400" dirty="0" err="1"/>
              <a:t>DirectoryIndex</a:t>
            </a:r>
            <a:r>
              <a:rPr lang="zh-CN" altLang="en-US" sz="2400" dirty="0"/>
              <a:t>：指定默认的索引页文件，默认为</a:t>
            </a:r>
            <a:r>
              <a:rPr lang="en-US" altLang="zh-CN" sz="2400" dirty="0"/>
              <a:t>index.html  </a:t>
            </a:r>
            <a:r>
              <a:rPr lang="en-US" altLang="zh-CN" sz="2400" dirty="0" err="1"/>
              <a:t>index.html.var</a:t>
            </a:r>
            <a:endParaRPr lang="en-US" altLang="zh-CN" sz="2400" dirty="0"/>
          </a:p>
          <a:p>
            <a:r>
              <a:rPr lang="en-US" altLang="zh-CN" sz="2400" dirty="0" err="1"/>
              <a:t>IndexOptions</a:t>
            </a:r>
            <a:r>
              <a:rPr lang="zh-CN" altLang="en-US" sz="2400" dirty="0"/>
              <a:t>：指定服务器所生成的列表页面的输出选项</a:t>
            </a:r>
          </a:p>
        </p:txBody>
      </p:sp>
    </p:spTree>
    <p:extLst>
      <p:ext uri="{BB962C8B-B14F-4D97-AF65-F5344CB8AC3E}">
        <p14:creationId xmlns:p14="http://schemas.microsoft.com/office/powerpoint/2010/main" val="11887824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Apache </a:t>
            </a:r>
            <a:r>
              <a:rPr lang="zh-CN" altLang="zh-CN"/>
              <a:t>的配置容器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&lt;Directory&gt;&lt;/Directory&gt;</a:t>
            </a:r>
          </a:p>
          <a:p>
            <a:pPr lvl="1"/>
            <a:r>
              <a:rPr lang="zh-CN" altLang="en-US"/>
              <a:t>用于对指定的目录（可使用</a:t>
            </a:r>
            <a:r>
              <a:rPr lang="en-US" altLang="zh-CN"/>
              <a:t>Shell</a:t>
            </a:r>
            <a:r>
              <a:rPr lang="zh-CN" altLang="en-US"/>
              <a:t>通配符）实施额外的配置</a:t>
            </a:r>
          </a:p>
          <a:p>
            <a:r>
              <a:rPr lang="en-US" altLang="zh-CN"/>
              <a:t>&lt;Files&gt;&lt;/Files&gt;</a:t>
            </a:r>
          </a:p>
          <a:p>
            <a:pPr lvl="1"/>
            <a:r>
              <a:rPr lang="zh-CN" altLang="en-US"/>
              <a:t>用于对指定的文件（可使用</a:t>
            </a:r>
            <a:r>
              <a:rPr lang="en-US" altLang="zh-CN"/>
              <a:t>Shell</a:t>
            </a:r>
            <a:r>
              <a:rPr lang="zh-CN" altLang="en-US"/>
              <a:t>通配符）实施额外的配置</a:t>
            </a:r>
          </a:p>
          <a:p>
            <a:r>
              <a:rPr lang="en-US" altLang="zh-CN"/>
              <a:t>&lt;Location&gt;&lt;/Location&gt;</a:t>
            </a:r>
          </a:p>
          <a:p>
            <a:pPr lvl="1"/>
            <a:r>
              <a:rPr lang="zh-CN" altLang="en-US"/>
              <a:t>用于对指定的 </a:t>
            </a:r>
            <a:r>
              <a:rPr lang="en-US" altLang="zh-CN"/>
              <a:t>URL </a:t>
            </a:r>
            <a:r>
              <a:rPr lang="zh-CN" altLang="en-US"/>
              <a:t>（可使用</a:t>
            </a:r>
            <a:r>
              <a:rPr lang="en-US" altLang="zh-CN"/>
              <a:t>Shell</a:t>
            </a:r>
            <a:r>
              <a:rPr lang="zh-CN" altLang="en-US"/>
              <a:t>通配符）实施额外的配置</a:t>
            </a:r>
          </a:p>
          <a:p>
            <a:r>
              <a:rPr lang="en-US" altLang="zh-CN"/>
              <a:t>&lt;Limit&gt;&lt;/Limit&gt;</a:t>
            </a:r>
          </a:p>
          <a:p>
            <a:pPr lvl="1"/>
            <a:r>
              <a:rPr lang="zh-CN" altLang="en-US"/>
              <a:t>用于对指定的</a:t>
            </a:r>
            <a:r>
              <a:rPr lang="en-US" altLang="zh-CN"/>
              <a:t>HTTP</a:t>
            </a:r>
            <a:r>
              <a:rPr lang="zh-CN" altLang="en-US"/>
              <a:t>方法实施额外的配置</a:t>
            </a:r>
          </a:p>
          <a:p>
            <a:r>
              <a:rPr lang="en-US" altLang="zh-CN"/>
              <a:t>&lt;LimitExcept&gt;&lt;/LimitExcept&gt;</a:t>
            </a:r>
          </a:p>
          <a:p>
            <a:pPr lvl="1"/>
            <a:r>
              <a:rPr lang="zh-CN" altLang="en-US"/>
              <a:t>用于对指定的</a:t>
            </a:r>
            <a:r>
              <a:rPr lang="en-US" altLang="zh-CN"/>
              <a:t>HTTP</a:t>
            </a:r>
            <a:r>
              <a:rPr lang="zh-CN" altLang="en-US"/>
              <a:t>方法之外的方法实施额外的配置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96116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Apache </a:t>
            </a:r>
            <a:r>
              <a:rPr lang="zh-CN" altLang="zh-CN"/>
              <a:t>的配置容器</a:t>
            </a:r>
            <a:r>
              <a:rPr lang="zh-CN" altLang="en-US"/>
              <a:t>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功能与</a:t>
            </a:r>
            <a:r>
              <a:rPr lang="en-US" altLang="zh-CN"/>
              <a:t>Directory</a:t>
            </a:r>
            <a:r>
              <a:rPr lang="zh-CN" altLang="en-US"/>
              <a:t>、</a:t>
            </a:r>
            <a:r>
              <a:rPr lang="en-US" altLang="zh-CN"/>
              <a:t>Files</a:t>
            </a:r>
            <a:r>
              <a:rPr lang="zh-CN" altLang="en-US"/>
              <a:t>、</a:t>
            </a:r>
            <a:r>
              <a:rPr lang="en-US" altLang="zh-CN"/>
              <a:t>Location</a:t>
            </a:r>
            <a:r>
              <a:rPr lang="zh-CN" altLang="en-US"/>
              <a:t>容器相同，在描述目录、文件</a:t>
            </a:r>
            <a:r>
              <a:rPr lang="en-US" altLang="zh-CN"/>
              <a:t>URL</a:t>
            </a:r>
            <a:r>
              <a:rPr lang="zh-CN" altLang="en-US"/>
              <a:t>时可以使用正则表达式</a:t>
            </a:r>
            <a:endParaRPr lang="en-US" altLang="zh-CN"/>
          </a:p>
          <a:p>
            <a:pPr lvl="1"/>
            <a:r>
              <a:rPr lang="en-US" altLang="zh-CN"/>
              <a:t>&lt;DirectoryMatch&gt;&lt;/DirectoryMatch&gt;</a:t>
            </a:r>
          </a:p>
          <a:p>
            <a:pPr lvl="1"/>
            <a:r>
              <a:rPr lang="en-US" altLang="zh-CN"/>
              <a:t>&lt;FilesMatch&gt;&lt;/FilesMatch&gt;</a:t>
            </a:r>
          </a:p>
          <a:p>
            <a:pPr lvl="1"/>
            <a:r>
              <a:rPr lang="en-US" altLang="zh-CN"/>
              <a:t>&lt;LocationMatch&gt;&lt;/LocationMatch&gt;</a:t>
            </a:r>
          </a:p>
          <a:p>
            <a:r>
              <a:rPr lang="zh-CN" altLang="en-US"/>
              <a:t>虚拟主机容器</a:t>
            </a:r>
            <a:endParaRPr lang="en-US" altLang="zh-CN"/>
          </a:p>
          <a:p>
            <a:pPr lvl="1"/>
            <a:r>
              <a:rPr lang="en-US" altLang="zh-CN"/>
              <a:t>&lt;VirtualHost&gt;&lt;/VirtualHost&gt;</a:t>
            </a:r>
          </a:p>
          <a:p>
            <a:pPr lvl="1"/>
            <a:r>
              <a:rPr lang="zh-CN" altLang="en-US"/>
              <a:t>用于对虚拟主机实施额外的配置（一台计算机支持多个站点的能力）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78599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Apache</a:t>
            </a:r>
            <a:r>
              <a:rPr lang="zh-CN" altLang="en-US" dirty="0"/>
              <a:t>配置文件的组成及指令的作用域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Apache</a:t>
            </a:r>
            <a:r>
              <a:rPr lang="zh-CN" altLang="en-US" dirty="0"/>
              <a:t>主配置文件的组成</a:t>
            </a:r>
            <a:endParaRPr lang="en-US" altLang="zh-CN" dirty="0"/>
          </a:p>
          <a:p>
            <a:pPr lvl="1"/>
            <a:r>
              <a:rPr lang="zh-CN" altLang="en-US" dirty="0"/>
              <a:t>全局环境配置</a:t>
            </a:r>
          </a:p>
          <a:p>
            <a:pPr lvl="1"/>
            <a:r>
              <a:rPr lang="zh-CN" altLang="en-US" dirty="0"/>
              <a:t>主服务器配置</a:t>
            </a:r>
          </a:p>
          <a:p>
            <a:pPr lvl="1"/>
            <a:r>
              <a:rPr lang="zh-CN" altLang="en-US" dirty="0"/>
              <a:t>虚拟主机配置</a:t>
            </a:r>
            <a:endParaRPr lang="en-US" altLang="zh-CN" dirty="0"/>
          </a:p>
          <a:p>
            <a:r>
              <a:rPr lang="zh-CN" altLang="en-US" dirty="0"/>
              <a:t>配置指令的作用域</a:t>
            </a:r>
            <a:endParaRPr lang="en-US" altLang="zh-CN" dirty="0"/>
          </a:p>
          <a:p>
            <a:pPr lvl="1"/>
            <a:r>
              <a:rPr lang="zh-CN" altLang="en-US" dirty="0"/>
              <a:t>配置指令</a:t>
            </a:r>
            <a:r>
              <a:rPr lang="zh-CN" altLang="zh-CN" dirty="0"/>
              <a:t>作用范围</a:t>
            </a:r>
            <a:r>
              <a:rPr lang="zh-CN" altLang="en-US" dirty="0"/>
              <a:t>可以</a:t>
            </a:r>
            <a:r>
              <a:rPr lang="zh-CN" altLang="zh-CN" dirty="0"/>
              <a:t>是全局</a:t>
            </a:r>
            <a:r>
              <a:rPr lang="zh-CN" altLang="en-US" dirty="0"/>
              <a:t>或</a:t>
            </a:r>
            <a:r>
              <a:rPr lang="zh-CN" altLang="zh-CN" dirty="0"/>
              <a:t>只能在容器</a:t>
            </a:r>
            <a:endParaRPr lang="en-US" altLang="zh-CN" dirty="0"/>
          </a:p>
          <a:p>
            <a:pPr lvl="2"/>
            <a:r>
              <a:rPr lang="en-US" altLang="zh-CN" dirty="0"/>
              <a:t>server config</a:t>
            </a:r>
            <a:r>
              <a:rPr lang="zh-CN" altLang="en-US" dirty="0"/>
              <a:t>、</a:t>
            </a:r>
            <a:r>
              <a:rPr lang="en-US" altLang="zh-CN" dirty="0"/>
              <a:t>virtual host</a:t>
            </a:r>
            <a:r>
              <a:rPr lang="zh-CN" altLang="en-US" dirty="0"/>
              <a:t>、</a:t>
            </a:r>
            <a:r>
              <a:rPr lang="en-US" altLang="zh-CN" dirty="0"/>
              <a:t>directory</a:t>
            </a:r>
            <a:r>
              <a:rPr lang="zh-CN" altLang="en-US" dirty="0"/>
              <a:t>、</a:t>
            </a:r>
            <a:r>
              <a:rPr lang="en-US" altLang="zh-CN" dirty="0"/>
              <a:t>.</a:t>
            </a:r>
            <a:r>
              <a:rPr lang="en-US" altLang="zh-CN" dirty="0" err="1"/>
              <a:t>htaccess</a:t>
            </a:r>
            <a:endParaRPr lang="en-US" altLang="zh-CN" dirty="0"/>
          </a:p>
          <a:p>
            <a:pPr lvl="1"/>
            <a:r>
              <a:rPr lang="zh-CN" altLang="zh-CN" dirty="0"/>
              <a:t>查看指令的 作用域</a:t>
            </a:r>
            <a:endParaRPr lang="en-US" altLang="zh-CN" dirty="0"/>
          </a:p>
          <a:p>
            <a:pPr lvl="2"/>
            <a:r>
              <a:rPr lang="en-US" altLang="zh-CN" dirty="0"/>
              <a:t>Apache </a:t>
            </a:r>
            <a:r>
              <a:rPr lang="zh-CN" altLang="zh-CN" dirty="0"/>
              <a:t>手册中指令的作用域（</a:t>
            </a:r>
            <a:r>
              <a:rPr lang="en-US" altLang="zh-CN" dirty="0"/>
              <a:t>Context</a:t>
            </a:r>
            <a:r>
              <a:rPr lang="zh-CN" altLang="zh-CN" dirty="0"/>
              <a:t>）项</a:t>
            </a:r>
            <a:endParaRPr lang="en-US" altLang="zh-CN" dirty="0"/>
          </a:p>
          <a:p>
            <a:pPr lvl="2"/>
            <a:r>
              <a:rPr lang="en-US" altLang="zh-CN" dirty="0"/>
              <a:t># </a:t>
            </a:r>
            <a:r>
              <a:rPr lang="en-US" altLang="zh-CN" dirty="0" err="1"/>
              <a:t>httpd</a:t>
            </a:r>
            <a:r>
              <a:rPr lang="en-US" altLang="zh-CN" dirty="0"/>
              <a:t> -L </a:t>
            </a:r>
            <a:r>
              <a:rPr lang="zh-CN" altLang="zh-CN" dirty="0"/>
              <a:t>或</a:t>
            </a:r>
            <a:r>
              <a:rPr lang="en-US" altLang="zh-CN" dirty="0"/>
              <a:t> </a:t>
            </a:r>
            <a:r>
              <a:rPr lang="en-US" altLang="zh-CN" dirty="0" err="1"/>
              <a:t>apachectl</a:t>
            </a:r>
            <a:r>
              <a:rPr lang="en-US" altLang="zh-CN" dirty="0"/>
              <a:t> -L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12100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Apache</a:t>
            </a:r>
            <a:r>
              <a:rPr lang="zh-CN" altLang="zh-CN"/>
              <a:t>的基本配置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16E9472D-E701-4B8F-85A8-61EE24A9B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4066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主机访问控制</a:t>
            </a:r>
            <a:r>
              <a:rPr lang="zh-CN" altLang="en-US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Apache</a:t>
            </a:r>
            <a:r>
              <a:rPr lang="zh-CN" altLang="zh-CN"/>
              <a:t>可以根据访问者的</a:t>
            </a:r>
            <a:r>
              <a:rPr lang="en-US" altLang="zh-CN"/>
              <a:t> IP </a:t>
            </a:r>
            <a:r>
              <a:rPr lang="zh-CN" altLang="zh-CN"/>
              <a:t>地址或域名来决定是否为之提供资源</a:t>
            </a:r>
            <a:r>
              <a:rPr lang="zh-CN" altLang="en-US"/>
              <a:t>，</a:t>
            </a:r>
            <a:r>
              <a:rPr lang="zh-CN" altLang="zh-CN"/>
              <a:t>也称强验证</a:t>
            </a:r>
            <a:endParaRPr lang="en-US" altLang="zh-CN"/>
          </a:p>
          <a:p>
            <a:r>
              <a:rPr lang="zh-CN" altLang="zh-CN"/>
              <a:t>访问控制的功能由</a:t>
            </a:r>
            <a:r>
              <a:rPr lang="en-US" altLang="zh-CN"/>
              <a:t> mod_authz_core</a:t>
            </a:r>
            <a:r>
              <a:rPr lang="zh-CN" altLang="en-US"/>
              <a:t>和</a:t>
            </a:r>
            <a:r>
              <a:rPr lang="en-US" altLang="zh-CN"/>
              <a:t>mod_authz_host </a:t>
            </a:r>
            <a:r>
              <a:rPr lang="zh-CN" altLang="zh-CN"/>
              <a:t>模块提供</a:t>
            </a:r>
            <a:endParaRPr lang="en-US" altLang="zh-CN"/>
          </a:p>
          <a:p>
            <a:r>
              <a:rPr lang="zh-CN" altLang="en-US"/>
              <a:t>使用</a:t>
            </a:r>
            <a:r>
              <a:rPr lang="en-US"/>
              <a:t>Require</a:t>
            </a:r>
            <a:r>
              <a:rPr lang="zh-CN" altLang="en-US"/>
              <a:t>指令实现访问控制</a:t>
            </a:r>
            <a:endParaRPr lang="en-US" altLang="zh-CN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89555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访问控制的指令</a:t>
            </a:r>
            <a:r>
              <a:rPr lang="zh-CN" altLang="en-US"/>
              <a:t>的作用范围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可</a:t>
            </a:r>
            <a:r>
              <a:rPr lang="zh-CN" altLang="zh-CN"/>
              <a:t>用在</a:t>
            </a:r>
            <a:r>
              <a:rPr lang="en-US" altLang="zh-CN"/>
              <a:t>&lt;Location&gt;</a:t>
            </a:r>
            <a:r>
              <a:rPr lang="zh-CN" altLang="zh-CN"/>
              <a:t>、</a:t>
            </a:r>
            <a:r>
              <a:rPr lang="en-US" altLang="zh-CN"/>
              <a:t>&lt;Directory&gt;</a:t>
            </a:r>
            <a:r>
              <a:rPr lang="zh-CN" altLang="zh-CN"/>
              <a:t>、</a:t>
            </a:r>
            <a:r>
              <a:rPr lang="en-US" altLang="zh-CN"/>
              <a:t>&lt;Files&gt; </a:t>
            </a:r>
            <a:r>
              <a:rPr lang="zh-CN" altLang="zh-CN"/>
              <a:t>和</a:t>
            </a:r>
            <a:r>
              <a:rPr lang="en-US" altLang="zh-CN"/>
              <a:t>&lt;Limit&gt;</a:t>
            </a:r>
            <a:r>
              <a:rPr lang="zh-CN" altLang="zh-CN"/>
              <a:t>容器</a:t>
            </a:r>
            <a:r>
              <a:rPr lang="zh-CN" altLang="en-US"/>
              <a:t>中</a:t>
            </a:r>
            <a:endParaRPr lang="en-US" altLang="zh-CN"/>
          </a:p>
          <a:p>
            <a:r>
              <a:rPr lang="zh-CN" altLang="zh-CN"/>
              <a:t>既可以用在主配置文件或其包含的配置文件中，也可以用在</a:t>
            </a:r>
            <a:r>
              <a:rPr lang="en-US" altLang="zh-CN"/>
              <a:t>.htaccess</a:t>
            </a:r>
            <a:r>
              <a:rPr lang="zh-CN" altLang="zh-CN"/>
              <a:t>配置文件中</a:t>
            </a:r>
            <a:endParaRPr lang="en-US" altLang="zh-CN"/>
          </a:p>
          <a:p>
            <a:r>
              <a:rPr lang="zh-CN" altLang="zh-CN"/>
              <a:t>既可以放在“主配置”部分用于控制主服务器；也可以放在</a:t>
            </a:r>
            <a:r>
              <a:rPr lang="en-US" altLang="zh-CN"/>
              <a:t>&lt;VirtualHost&gt;</a:t>
            </a:r>
            <a:r>
              <a:rPr lang="zh-CN" altLang="zh-CN"/>
              <a:t>容器中用于控制虚拟主机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821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Web</a:t>
            </a:r>
            <a:r>
              <a:rPr lang="zh-CN" altLang="zh-CN"/>
              <a:t>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统一资源标识符 </a:t>
            </a:r>
            <a:r>
              <a:rPr lang="en-US" altLang="zh-CN"/>
              <a:t>URI</a:t>
            </a:r>
          </a:p>
          <a:p>
            <a:r>
              <a:rPr lang="en-US" altLang="zh-CN"/>
              <a:t>Web </a:t>
            </a:r>
            <a:r>
              <a:rPr lang="zh-CN" altLang="en-US"/>
              <a:t>客户和 </a:t>
            </a:r>
            <a:r>
              <a:rPr lang="en-US" altLang="zh-CN"/>
              <a:t>Web </a:t>
            </a:r>
            <a:r>
              <a:rPr lang="zh-CN" altLang="en-US"/>
              <a:t>服务器</a:t>
            </a:r>
          </a:p>
          <a:p>
            <a:r>
              <a:rPr lang="zh-CN" altLang="en-US"/>
              <a:t>超文本传输协议 </a:t>
            </a:r>
            <a:r>
              <a:rPr lang="en-US" altLang="zh-CN"/>
              <a:t>HTTP</a:t>
            </a:r>
          </a:p>
          <a:p>
            <a:r>
              <a:rPr lang="en-US" altLang="zh-CN"/>
              <a:t>Web</a:t>
            </a:r>
            <a:r>
              <a:rPr lang="zh-CN" altLang="en-US"/>
              <a:t>缓存和</a:t>
            </a:r>
            <a:r>
              <a:rPr lang="en-US" altLang="zh-CN"/>
              <a:t>Web</a:t>
            </a:r>
            <a:r>
              <a:rPr lang="zh-CN" altLang="en-US"/>
              <a:t>代理</a:t>
            </a:r>
          </a:p>
          <a:p>
            <a:r>
              <a:rPr lang="en-US" altLang="zh-CN"/>
              <a:t>Cookie </a:t>
            </a:r>
            <a:r>
              <a:rPr lang="zh-CN" altLang="en-US"/>
              <a:t>和</a:t>
            </a:r>
            <a:r>
              <a:rPr lang="en-US" altLang="zh-CN"/>
              <a:t>Session</a:t>
            </a:r>
            <a:r>
              <a:rPr lang="zh-CN" altLang="en-US"/>
              <a:t>机制</a:t>
            </a:r>
          </a:p>
          <a:p>
            <a:r>
              <a:rPr lang="en-US" altLang="zh-CN"/>
              <a:t>Web</a:t>
            </a:r>
            <a:r>
              <a:rPr lang="zh-CN" altLang="en-US"/>
              <a:t>内容的构建组件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16739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</a:t>
            </a:r>
            <a:r>
              <a:rPr lang="en-US" altLang="zh-CN"/>
              <a:t> </a:t>
            </a:r>
            <a:r>
              <a:rPr lang="zh-CN" altLang="zh-CN"/>
              <a:t>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允许所有主机访问</a:t>
            </a:r>
          </a:p>
          <a:p>
            <a:pPr lvl="1"/>
            <a:r>
              <a:rPr lang="en-US" altLang="zh-CN"/>
              <a:t>Require all granted</a:t>
            </a:r>
          </a:p>
          <a:p>
            <a:r>
              <a:rPr lang="zh-CN" altLang="en-US"/>
              <a:t>拒绝所有主机访问</a:t>
            </a:r>
          </a:p>
          <a:p>
            <a:pPr lvl="1"/>
            <a:r>
              <a:rPr lang="en-US" altLang="zh-CN"/>
              <a:t>Require all denied</a:t>
            </a:r>
          </a:p>
          <a:p>
            <a:r>
              <a:rPr lang="zh-CN" altLang="en-US"/>
              <a:t>仅允许本地主机访问</a:t>
            </a:r>
          </a:p>
          <a:p>
            <a:pPr lvl="1"/>
            <a:r>
              <a:rPr lang="en-US" altLang="zh-CN"/>
              <a:t>Require local</a:t>
            </a:r>
          </a:p>
          <a:p>
            <a:r>
              <a:rPr lang="zh-CN" altLang="en-US"/>
              <a:t>允许或</a:t>
            </a:r>
            <a:r>
              <a:rPr lang="en-US" altLang="zh-CN"/>
              <a:t>[</a:t>
            </a:r>
            <a:r>
              <a:rPr lang="zh-CN" altLang="en-US"/>
              <a:t>禁止</a:t>
            </a:r>
            <a:r>
              <a:rPr lang="en-US" altLang="zh-CN"/>
              <a:t>]</a:t>
            </a:r>
            <a:r>
              <a:rPr lang="zh-CN" altLang="en-US"/>
              <a:t>指定的主机或域访问</a:t>
            </a:r>
          </a:p>
          <a:p>
            <a:pPr lvl="1"/>
            <a:r>
              <a:rPr lang="en-US" altLang="zh-CN"/>
              <a:t>Require [not] host &lt;</a:t>
            </a:r>
            <a:r>
              <a:rPr lang="zh-CN" altLang="en-US"/>
              <a:t>主机名或域名列表</a:t>
            </a:r>
            <a:r>
              <a:rPr lang="en-US" altLang="zh-CN"/>
              <a:t>&gt;</a:t>
            </a:r>
          </a:p>
          <a:p>
            <a:r>
              <a:rPr lang="zh-CN" altLang="en-US"/>
              <a:t>允许或</a:t>
            </a:r>
            <a:r>
              <a:rPr lang="en-US" altLang="zh-CN"/>
              <a:t>[</a:t>
            </a:r>
            <a:r>
              <a:rPr lang="zh-CN" altLang="en-US"/>
              <a:t>禁止</a:t>
            </a:r>
            <a:r>
              <a:rPr lang="en-US" altLang="zh-CN"/>
              <a:t>]</a:t>
            </a:r>
            <a:r>
              <a:rPr lang="zh-CN" altLang="en-US"/>
              <a:t>指定</a:t>
            </a:r>
            <a:r>
              <a:rPr lang="en-US" altLang="zh-CN"/>
              <a:t>IP</a:t>
            </a:r>
            <a:r>
              <a:rPr lang="zh-CN" altLang="en-US"/>
              <a:t>地址的访问</a:t>
            </a:r>
          </a:p>
          <a:p>
            <a:pPr lvl="1"/>
            <a:r>
              <a:rPr lang="en-US" altLang="zh-CN"/>
              <a:t>Require [not] ip &lt;IP</a:t>
            </a:r>
            <a:r>
              <a:rPr lang="zh-CN" altLang="en-US"/>
              <a:t>地址或网段列表</a:t>
            </a:r>
            <a:r>
              <a:rPr lang="en-US" altLang="zh-CN"/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12788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访问控制举例</a:t>
            </a:r>
            <a:endParaRPr lang="zh-CN" altLang="en-US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7E051F34-51B0-4F92-A045-5BAD5A7D7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351584" y="2132857"/>
            <a:ext cx="7632848" cy="31085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/>
              <a:t>Require </a:t>
            </a:r>
            <a:r>
              <a:rPr lang="en-US" altLang="zh-CN" sz="2800" dirty="0" err="1"/>
              <a:t>ip</a:t>
            </a:r>
            <a:r>
              <a:rPr lang="en-US" altLang="zh-CN" sz="2800" dirty="0"/>
              <a:t> 10.1.2.3</a:t>
            </a:r>
          </a:p>
          <a:p>
            <a:r>
              <a:rPr lang="en-US" altLang="zh-CN" sz="2800" dirty="0"/>
              <a:t>Require </a:t>
            </a:r>
            <a:r>
              <a:rPr lang="en-US" altLang="zh-CN" sz="2800" dirty="0" err="1"/>
              <a:t>ip</a:t>
            </a:r>
            <a:r>
              <a:rPr lang="en-US" altLang="zh-CN" sz="2800" dirty="0"/>
              <a:t> 10 172.20 192.168.2</a:t>
            </a:r>
          </a:p>
          <a:p>
            <a:r>
              <a:rPr lang="en-US" altLang="zh-CN" sz="2800" dirty="0"/>
              <a:t>Require </a:t>
            </a:r>
            <a:r>
              <a:rPr lang="en-US" altLang="zh-CN" sz="2800" dirty="0" err="1"/>
              <a:t>ip</a:t>
            </a:r>
            <a:r>
              <a:rPr lang="en-US" altLang="zh-CN" sz="2800" dirty="0"/>
              <a:t> 10.1.0.0/255.255.0.0</a:t>
            </a:r>
          </a:p>
          <a:p>
            <a:r>
              <a:rPr lang="en-US" altLang="zh-CN" sz="2800" dirty="0"/>
              <a:t>Require </a:t>
            </a:r>
            <a:r>
              <a:rPr lang="en-US" altLang="zh-CN" sz="2800" dirty="0" err="1"/>
              <a:t>ip</a:t>
            </a:r>
            <a:r>
              <a:rPr lang="en-US" altLang="zh-CN" sz="2800" dirty="0"/>
              <a:t> 10.1.0.0/16 192.168.1.0/24</a:t>
            </a:r>
          </a:p>
          <a:p>
            <a:r>
              <a:rPr lang="en-US" altLang="zh-CN" sz="2800" dirty="0"/>
              <a:t>Require host server1.example.org</a:t>
            </a:r>
          </a:p>
          <a:p>
            <a:r>
              <a:rPr lang="en-US" altLang="zh-CN" sz="2800" dirty="0"/>
              <a:t>Require host example.org abc.net</a:t>
            </a:r>
          </a:p>
          <a:p>
            <a:r>
              <a:rPr lang="en-US" altLang="zh-CN" sz="2800" dirty="0"/>
              <a:t>Require host </a:t>
            </a:r>
            <a:r>
              <a:rPr lang="en-US" altLang="zh-CN" sz="2800" dirty="0" err="1"/>
              <a:t>.net</a:t>
            </a:r>
            <a:r>
              <a:rPr lang="en-US" altLang="zh-CN" sz="2800" dirty="0"/>
              <a:t> .</a:t>
            </a:r>
            <a:r>
              <a:rPr lang="en-US" altLang="zh-CN" sz="2800" dirty="0" err="1"/>
              <a:t>example.edu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480491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访问控制举例 续</a:t>
            </a:r>
            <a:endParaRPr lang="zh-CN" altLang="en-US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D1126904-F63C-4D60-B71E-A2B73CDA5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309786" y="1500174"/>
            <a:ext cx="7560840" cy="39703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/>
              <a:t>&lt;</a:t>
            </a:r>
            <a:r>
              <a:rPr lang="en-US" altLang="zh-CN" sz="2800" dirty="0" err="1"/>
              <a:t>RequireAll</a:t>
            </a:r>
            <a:r>
              <a:rPr lang="en-US" altLang="zh-CN" sz="2800" dirty="0"/>
              <a:t>&gt;</a:t>
            </a:r>
          </a:p>
          <a:p>
            <a:r>
              <a:rPr lang="en-US" altLang="zh-CN" sz="2800" dirty="0"/>
              <a:t>    Require all granted</a:t>
            </a:r>
          </a:p>
          <a:p>
            <a:r>
              <a:rPr lang="en-US" altLang="zh-CN" sz="2800" dirty="0"/>
              <a:t>    Require not </a:t>
            </a:r>
            <a:r>
              <a:rPr lang="en-US" altLang="zh-CN" sz="2800" dirty="0" err="1"/>
              <a:t>ip</a:t>
            </a:r>
            <a:r>
              <a:rPr lang="en-US" altLang="zh-CN" sz="2800" dirty="0"/>
              <a:t> 10.252.46.165</a:t>
            </a:r>
          </a:p>
          <a:p>
            <a:r>
              <a:rPr lang="en-US" altLang="zh-CN" sz="2800" dirty="0"/>
              <a:t>&lt;/</a:t>
            </a:r>
            <a:r>
              <a:rPr lang="en-US" altLang="zh-CN" sz="2800" dirty="0" err="1"/>
              <a:t>RequireAll</a:t>
            </a:r>
            <a:r>
              <a:rPr lang="en-US" altLang="zh-CN" sz="2800" dirty="0"/>
              <a:t>&gt;</a:t>
            </a:r>
          </a:p>
          <a:p>
            <a:endParaRPr lang="en-US" altLang="zh-CN" sz="2800" dirty="0"/>
          </a:p>
          <a:p>
            <a:r>
              <a:rPr lang="en-US" altLang="zh-CN" sz="2800" dirty="0"/>
              <a:t>&lt;</a:t>
            </a:r>
            <a:r>
              <a:rPr lang="en-US" altLang="zh-CN" sz="2800" dirty="0" err="1"/>
              <a:t>RequireAll</a:t>
            </a:r>
            <a:r>
              <a:rPr lang="en-US" altLang="zh-CN" sz="2800" dirty="0"/>
              <a:t>&gt;</a:t>
            </a:r>
          </a:p>
          <a:p>
            <a:r>
              <a:rPr lang="en-US" altLang="zh-CN" sz="2800" dirty="0"/>
              <a:t>    Require </a:t>
            </a:r>
            <a:r>
              <a:rPr lang="en-US" altLang="zh-CN" sz="2800" dirty="0" err="1"/>
              <a:t>ip</a:t>
            </a:r>
            <a:r>
              <a:rPr lang="en-US" altLang="zh-CN" sz="2800" dirty="0"/>
              <a:t> 10.252.46.0/24</a:t>
            </a:r>
          </a:p>
          <a:p>
            <a:r>
              <a:rPr lang="en-US" altLang="zh-CN" sz="2800" dirty="0"/>
              <a:t>    Require not </a:t>
            </a:r>
            <a:r>
              <a:rPr lang="en-US" altLang="zh-CN" sz="2800" dirty="0" err="1"/>
              <a:t>ip</a:t>
            </a:r>
            <a:r>
              <a:rPr lang="en-US" altLang="zh-CN" sz="2800" dirty="0"/>
              <a:t> 10.252.46.165</a:t>
            </a:r>
          </a:p>
          <a:p>
            <a:r>
              <a:rPr lang="en-US" altLang="zh-CN" sz="2800" dirty="0"/>
              <a:t>&lt;/</a:t>
            </a:r>
            <a:r>
              <a:rPr lang="en-US" altLang="zh-CN" sz="2800" dirty="0" err="1"/>
              <a:t>RequireAll</a:t>
            </a:r>
            <a:r>
              <a:rPr lang="en-US" altLang="zh-CN" sz="28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743062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别名（</a:t>
            </a:r>
            <a:r>
              <a:rPr lang="en-US" altLang="zh-CN"/>
              <a:t>Alias</a:t>
            </a:r>
            <a:r>
              <a:rPr lang="zh-CN" altLang="zh-CN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别名</a:t>
            </a:r>
            <a:r>
              <a:rPr lang="zh-CN" altLang="zh-CN"/>
              <a:t>可以将文档根目录（</a:t>
            </a:r>
            <a:r>
              <a:rPr lang="en-US" altLang="zh-CN"/>
              <a:t>/var/www/html</a:t>
            </a:r>
            <a:r>
              <a:rPr lang="zh-CN" altLang="zh-CN"/>
              <a:t>）以外的内容加入站点</a:t>
            </a:r>
            <a:r>
              <a:rPr lang="zh-CN" altLang="en-US"/>
              <a:t>，也称虚拟目录</a:t>
            </a:r>
            <a:endParaRPr lang="en-US" altLang="zh-CN"/>
          </a:p>
          <a:p>
            <a:r>
              <a:rPr lang="en-US" altLang="zh-CN"/>
              <a:t>Alias </a:t>
            </a:r>
            <a:r>
              <a:rPr lang="zh-CN" altLang="zh-CN"/>
              <a:t>指令</a:t>
            </a:r>
            <a:endParaRPr lang="en-US" altLang="zh-CN"/>
          </a:p>
          <a:p>
            <a:pPr lvl="1"/>
            <a:r>
              <a:rPr lang="en-US" altLang="zh-CN"/>
              <a:t>Alias /URL-path "/path/to/other/directory/“</a:t>
            </a:r>
          </a:p>
          <a:p>
            <a:pPr lvl="1"/>
            <a:r>
              <a:rPr lang="zh-CN" altLang="zh-CN"/>
              <a:t>将以</a:t>
            </a:r>
            <a:r>
              <a:rPr lang="en-US" altLang="zh-CN"/>
              <a:t> /URL-path </a:t>
            </a:r>
            <a:r>
              <a:rPr lang="zh-CN" altLang="zh-CN"/>
              <a:t>开头的</a:t>
            </a:r>
            <a:r>
              <a:rPr lang="en-US" altLang="zh-CN"/>
              <a:t> URL </a:t>
            </a:r>
            <a:r>
              <a:rPr lang="zh-CN" altLang="zh-CN"/>
              <a:t>映射到</a:t>
            </a:r>
            <a:r>
              <a:rPr lang="en-US" altLang="zh-CN"/>
              <a:t> /path/to/other/directory </a:t>
            </a:r>
            <a:r>
              <a:rPr lang="zh-CN" altLang="zh-CN"/>
              <a:t>中的文件</a:t>
            </a:r>
          </a:p>
          <a:p>
            <a:r>
              <a:rPr lang="en-US" altLang="zh-CN"/>
              <a:t>Alias </a:t>
            </a:r>
            <a:r>
              <a:rPr lang="zh-CN" altLang="en-US"/>
              <a:t>举例</a:t>
            </a:r>
            <a:endParaRPr lang="en-US" altLang="zh-CN"/>
          </a:p>
          <a:p>
            <a:pPr lvl="1"/>
            <a:r>
              <a:rPr lang="en-US" altLang="zh-CN"/>
              <a:t>Alias /manual "/var/www/manual“</a:t>
            </a:r>
          </a:p>
          <a:p>
            <a:pPr lvl="1"/>
            <a:r>
              <a:rPr lang="en-US" altLang="zh-CN"/>
              <a:t>Alias /ks /kickstart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64277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容器选项配置（</a:t>
            </a:r>
            <a:r>
              <a:rPr lang="en-US" altLang="zh-CN"/>
              <a:t>Options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Options </a:t>
            </a:r>
            <a:r>
              <a:rPr lang="zh-CN" altLang="zh-CN"/>
              <a:t>指令</a:t>
            </a:r>
            <a:r>
              <a:rPr lang="zh-CN" altLang="en-US"/>
              <a:t>用于</a:t>
            </a:r>
            <a:r>
              <a:rPr lang="zh-CN" altLang="zh-CN"/>
              <a:t>控制</a:t>
            </a:r>
            <a:r>
              <a:rPr lang="zh-CN" altLang="en-US"/>
              <a:t>当前容器</a:t>
            </a:r>
            <a:r>
              <a:rPr lang="zh-CN" altLang="zh-CN"/>
              <a:t>中</a:t>
            </a:r>
            <a:r>
              <a:rPr lang="zh-CN" altLang="en-US"/>
              <a:t>可以</a:t>
            </a:r>
            <a:r>
              <a:rPr lang="zh-CN" altLang="zh-CN"/>
              <a:t>使用哪些服务器特性</a:t>
            </a:r>
            <a:endParaRPr lang="en-US" altLang="zh-CN"/>
          </a:p>
          <a:p>
            <a:r>
              <a:rPr lang="zh-CN" altLang="en-US"/>
              <a:t>可以</a:t>
            </a:r>
            <a:r>
              <a:rPr lang="zh-CN" altLang="zh-CN"/>
              <a:t>出现在</a:t>
            </a:r>
            <a:endParaRPr lang="en-US" altLang="zh-CN"/>
          </a:p>
          <a:p>
            <a:pPr lvl="1"/>
            <a:r>
              <a:rPr lang="zh-CN" altLang="en-US"/>
              <a:t>主配置文件</a:t>
            </a:r>
            <a:r>
              <a:rPr lang="zh-CN" altLang="zh-CN"/>
              <a:t>或</a:t>
            </a:r>
            <a:r>
              <a:rPr lang="en-US" altLang="zh-CN"/>
              <a:t>.htaccess</a:t>
            </a:r>
            <a:r>
              <a:rPr lang="zh-CN" altLang="zh-CN"/>
              <a:t>配置文件中</a:t>
            </a:r>
            <a:endParaRPr lang="en-US" altLang="zh-CN"/>
          </a:p>
          <a:p>
            <a:pPr lvl="1"/>
            <a:r>
              <a:rPr lang="en-US" altLang="zh-CN"/>
              <a:t>&lt;Directory&gt;</a:t>
            </a:r>
            <a:r>
              <a:rPr lang="zh-CN" altLang="zh-CN"/>
              <a:t>、</a:t>
            </a:r>
            <a:r>
              <a:rPr lang="en-US" altLang="zh-CN"/>
              <a:t>&lt;Location&gt;</a:t>
            </a:r>
            <a:r>
              <a:rPr lang="zh-CN" altLang="zh-CN"/>
              <a:t>容器中</a:t>
            </a:r>
            <a:endParaRPr lang="en-US" altLang="zh-CN"/>
          </a:p>
          <a:p>
            <a:r>
              <a:rPr lang="en-US" altLang="zh-CN"/>
              <a:t>Options </a:t>
            </a:r>
            <a:r>
              <a:rPr lang="zh-CN" altLang="en-US"/>
              <a:t>指令格式</a:t>
            </a:r>
            <a:endParaRPr lang="en-US" altLang="zh-CN"/>
          </a:p>
          <a:p>
            <a:pPr lvl="1"/>
            <a:r>
              <a:rPr lang="en-US" altLang="zh-CN"/>
              <a:t>Options [+|-]Option1 [+|-]Option2 ……</a:t>
            </a:r>
          </a:p>
          <a:p>
            <a:pPr lvl="1"/>
            <a:r>
              <a:rPr lang="zh-CN" altLang="zh-CN"/>
              <a:t>选项之前添加加号（</a:t>
            </a:r>
            <a:r>
              <a:rPr lang="en-US" altLang="zh-CN"/>
              <a:t>+</a:t>
            </a:r>
            <a:r>
              <a:rPr lang="zh-CN" altLang="zh-CN"/>
              <a:t>）表示添加此特性</a:t>
            </a:r>
            <a:endParaRPr lang="en-US" altLang="zh-CN"/>
          </a:p>
          <a:p>
            <a:pPr lvl="1"/>
            <a:r>
              <a:rPr lang="zh-CN" altLang="zh-CN"/>
              <a:t>选项之前添加减号（</a:t>
            </a:r>
            <a:r>
              <a:rPr lang="en-US" altLang="zh-CN"/>
              <a:t>-</a:t>
            </a:r>
            <a:r>
              <a:rPr lang="zh-CN" altLang="zh-CN"/>
              <a:t>）表示去掉此特性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04274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Options</a:t>
            </a:r>
            <a:r>
              <a:rPr lang="zh-CN" altLang="en-US"/>
              <a:t>指令的常用选项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All</a:t>
            </a:r>
            <a:r>
              <a:rPr lang="zh-CN" altLang="en-US"/>
              <a:t>：除</a:t>
            </a:r>
            <a:r>
              <a:rPr lang="en-US" altLang="zh-CN"/>
              <a:t>MultiViews</a:t>
            </a:r>
            <a:r>
              <a:rPr lang="zh-CN" altLang="en-US"/>
              <a:t>之外的所有特性。默认设置</a:t>
            </a:r>
          </a:p>
          <a:p>
            <a:r>
              <a:rPr lang="en-US" altLang="zh-CN"/>
              <a:t>None</a:t>
            </a:r>
            <a:r>
              <a:rPr lang="zh-CN" altLang="en-US"/>
              <a:t>：将不启用任何额外特性</a:t>
            </a:r>
          </a:p>
          <a:p>
            <a:r>
              <a:rPr lang="en-US" altLang="zh-CN"/>
              <a:t>ExecCGI</a:t>
            </a:r>
            <a:r>
              <a:rPr lang="zh-CN" altLang="en-US"/>
              <a:t>：允许使用</a:t>
            </a:r>
            <a:r>
              <a:rPr lang="en-US" altLang="zh-CN"/>
              <a:t>mod_cgi</a:t>
            </a:r>
            <a:r>
              <a:rPr lang="zh-CN" altLang="en-US"/>
              <a:t>执行</a:t>
            </a:r>
            <a:r>
              <a:rPr lang="en-US" altLang="zh-CN"/>
              <a:t>CGI</a:t>
            </a:r>
            <a:r>
              <a:rPr lang="zh-CN" altLang="en-US"/>
              <a:t>脚本</a:t>
            </a:r>
          </a:p>
          <a:p>
            <a:r>
              <a:rPr lang="en-US" altLang="zh-CN"/>
              <a:t>FollowSymLinks</a:t>
            </a:r>
            <a:r>
              <a:rPr lang="zh-CN" altLang="en-US"/>
              <a:t>：服务器允许在此目录中使用符号连接</a:t>
            </a:r>
          </a:p>
          <a:p>
            <a:r>
              <a:rPr lang="en-US" altLang="zh-CN"/>
              <a:t>Indexes</a:t>
            </a:r>
            <a:r>
              <a:rPr lang="zh-CN" altLang="en-US"/>
              <a:t>：若一个映射到目录的</a:t>
            </a:r>
            <a:r>
              <a:rPr lang="en-US" altLang="zh-CN"/>
              <a:t>URL</a:t>
            </a:r>
            <a:r>
              <a:rPr lang="zh-CN" altLang="en-US"/>
              <a:t>被请求，而此目录中又没有</a:t>
            </a:r>
            <a:r>
              <a:rPr lang="en-US" altLang="zh-CN"/>
              <a:t>DirectoryIndex</a:t>
            </a:r>
            <a:r>
              <a:rPr lang="zh-CN" altLang="en-US"/>
              <a:t>指定的文件（例如</a:t>
            </a:r>
            <a:r>
              <a:rPr lang="en-US" altLang="zh-CN"/>
              <a:t>index.html</a:t>
            </a:r>
            <a:r>
              <a:rPr lang="zh-CN" altLang="en-US"/>
              <a:t>），则服务器会返回由</a:t>
            </a:r>
            <a:r>
              <a:rPr lang="en-US" altLang="zh-CN"/>
              <a:t>mod_autoindex</a:t>
            </a:r>
            <a:r>
              <a:rPr lang="zh-CN" altLang="en-US"/>
              <a:t>模块生成的一个格式化后的目录列表</a:t>
            </a:r>
          </a:p>
          <a:p>
            <a:r>
              <a:rPr lang="en-US" altLang="zh-CN"/>
              <a:t>MultiViews</a:t>
            </a:r>
            <a:r>
              <a:rPr lang="zh-CN" altLang="en-US"/>
              <a:t>：允许使用</a:t>
            </a:r>
            <a:r>
              <a:rPr lang="en-US" altLang="zh-CN"/>
              <a:t>mod_negotiation</a:t>
            </a:r>
            <a:r>
              <a:rPr lang="zh-CN" altLang="en-US"/>
              <a:t>提供内容协商的“多重视图”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42342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IndexOptions</a:t>
            </a:r>
            <a:r>
              <a:rPr lang="zh-CN" altLang="zh-CN"/>
              <a:t>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用于</a:t>
            </a:r>
            <a:r>
              <a:rPr lang="zh-CN" altLang="zh-CN"/>
              <a:t>配置</a:t>
            </a:r>
            <a:r>
              <a:rPr lang="en-US" altLang="zh-CN"/>
              <a:t> mod_autoindex </a:t>
            </a:r>
            <a:r>
              <a:rPr lang="zh-CN" altLang="zh-CN"/>
              <a:t>模块生成目录列表的显示特性</a:t>
            </a:r>
            <a:endParaRPr lang="en-US" altLang="zh-CN"/>
          </a:p>
          <a:p>
            <a:r>
              <a:rPr lang="en-US" altLang="zh-CN"/>
              <a:t>IndexOptions </a:t>
            </a:r>
            <a:r>
              <a:rPr lang="zh-CN" altLang="en-US"/>
              <a:t>指令的常用选项</a:t>
            </a:r>
            <a:endParaRPr lang="en-US" altLang="zh-CN"/>
          </a:p>
          <a:p>
            <a:pPr lvl="1"/>
            <a:r>
              <a:rPr lang="en-US" altLang="zh-CN"/>
              <a:t>FancyIndexing </a:t>
            </a:r>
          </a:p>
          <a:p>
            <a:pPr lvl="2"/>
            <a:r>
              <a:rPr lang="zh-CN" altLang="en-US"/>
              <a:t>对每种类型的文件前加上一个小图标以示区别 </a:t>
            </a:r>
          </a:p>
          <a:p>
            <a:pPr lvl="1"/>
            <a:r>
              <a:rPr lang="en-US" altLang="zh-CN"/>
              <a:t>VersionSort </a:t>
            </a:r>
          </a:p>
          <a:p>
            <a:pPr lvl="2"/>
            <a:r>
              <a:rPr lang="zh-CN" altLang="en-US"/>
              <a:t>对同一个软件的多个版本进行排序 </a:t>
            </a:r>
          </a:p>
          <a:p>
            <a:pPr lvl="1"/>
            <a:r>
              <a:rPr lang="en-US" altLang="zh-CN"/>
              <a:t>NameWidth=* </a:t>
            </a:r>
          </a:p>
          <a:p>
            <a:pPr lvl="2"/>
            <a:r>
              <a:rPr lang="zh-CN" altLang="en-US"/>
              <a:t>文件名子段自动适应当前目录下最长文件名 </a:t>
            </a:r>
          </a:p>
          <a:p>
            <a:pPr lvl="1"/>
            <a:r>
              <a:rPr lang="en-US" altLang="zh-CN"/>
              <a:t>FoldersFirst</a:t>
            </a:r>
          </a:p>
          <a:p>
            <a:pPr lvl="2"/>
            <a:r>
              <a:rPr lang="zh-CN" altLang="en-US"/>
              <a:t>让目录列在前面（类似于资源管理器） 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65316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主机访问控制和别名的配置举例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使用别名配置对</a:t>
            </a:r>
            <a:r>
              <a:rPr lang="en-US" altLang="zh-CN"/>
              <a:t>yum</a:t>
            </a:r>
            <a:r>
              <a:rPr lang="zh-CN" altLang="zh-CN"/>
              <a:t>仓库和</a:t>
            </a:r>
            <a:r>
              <a:rPr lang="en-US" altLang="zh-CN"/>
              <a:t>Kickstart</a:t>
            </a:r>
            <a:r>
              <a:rPr lang="zh-CN" altLang="zh-CN"/>
              <a:t>的访问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79576" y="2307644"/>
            <a:ext cx="7848872" cy="37856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/>
              <a:t>Alias /mirrors /</a:t>
            </a:r>
            <a:r>
              <a:rPr lang="en-US" altLang="zh-CN" sz="1600" dirty="0" err="1"/>
              <a:t>var</a:t>
            </a:r>
            <a:r>
              <a:rPr lang="en-US" altLang="zh-CN" sz="1600" dirty="0"/>
              <a:t>/ftp/mirrors</a:t>
            </a:r>
          </a:p>
          <a:p>
            <a:r>
              <a:rPr lang="en-US" altLang="zh-CN" sz="1600" dirty="0"/>
              <a:t>&lt;Directory /</a:t>
            </a:r>
            <a:r>
              <a:rPr lang="en-US" altLang="zh-CN" sz="1600" dirty="0" err="1"/>
              <a:t>var</a:t>
            </a:r>
            <a:r>
              <a:rPr lang="en-US" altLang="zh-CN" sz="1600" dirty="0"/>
              <a:t>/ftp/mirrors&gt;</a:t>
            </a:r>
          </a:p>
          <a:p>
            <a:r>
              <a:rPr lang="en-US" altLang="zh-CN" sz="1600" dirty="0"/>
              <a:t>        Options Indexes </a:t>
            </a:r>
            <a:r>
              <a:rPr lang="en-US" altLang="zh-CN" sz="1600" dirty="0" err="1"/>
              <a:t>FollowSymlinks</a:t>
            </a:r>
            <a:endParaRPr lang="en-US" altLang="zh-CN" sz="1600" dirty="0"/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IndexOptions</a:t>
            </a:r>
            <a:r>
              <a:rPr lang="en-US" altLang="zh-CN" sz="1600" dirty="0"/>
              <a:t> +</a:t>
            </a:r>
            <a:r>
              <a:rPr lang="en-US" altLang="zh-CN" sz="1600" dirty="0" err="1"/>
              <a:t>DescriptionWidth</a:t>
            </a:r>
            <a:r>
              <a:rPr lang="en-US" altLang="zh-CN" sz="1600" dirty="0"/>
              <a:t>=* +</a:t>
            </a:r>
            <a:r>
              <a:rPr lang="en-US" altLang="zh-CN" sz="1600" dirty="0" err="1"/>
              <a:t>FoldersFirst</a:t>
            </a:r>
            <a:endParaRPr lang="en-US" altLang="zh-CN" sz="1600" dirty="0"/>
          </a:p>
          <a:p>
            <a:r>
              <a:rPr lang="en-US" altLang="zh-CN" sz="1600" dirty="0"/>
              <a:t>        Require local</a:t>
            </a:r>
          </a:p>
          <a:p>
            <a:r>
              <a:rPr lang="en-US" altLang="zh-CN" sz="1600" dirty="0"/>
              <a:t>        Require </a:t>
            </a:r>
            <a:r>
              <a:rPr lang="en-US" altLang="zh-CN" sz="1600" dirty="0" err="1"/>
              <a:t>ip</a:t>
            </a:r>
            <a:r>
              <a:rPr lang="en-US" altLang="zh-CN" sz="1600" dirty="0"/>
              <a:t> 192.168.0.0/24  192.168.85.0/24 192.168.17.0/24</a:t>
            </a:r>
          </a:p>
          <a:p>
            <a:r>
              <a:rPr lang="en-US" altLang="zh-CN" sz="1600" dirty="0"/>
              <a:t>&lt;/Directory&gt;</a:t>
            </a:r>
          </a:p>
          <a:p>
            <a:r>
              <a:rPr lang="en-US" altLang="zh-CN" sz="1600" dirty="0"/>
              <a:t>Alias /</a:t>
            </a:r>
            <a:r>
              <a:rPr lang="en-US" altLang="zh-CN" sz="1600" dirty="0" err="1"/>
              <a:t>ks</a:t>
            </a:r>
            <a:r>
              <a:rPr lang="en-US" altLang="zh-CN" sz="1600" dirty="0"/>
              <a:t> /</a:t>
            </a:r>
            <a:r>
              <a:rPr lang="en-US" altLang="zh-CN" sz="1600" dirty="0" err="1"/>
              <a:t>kickstart</a:t>
            </a:r>
            <a:endParaRPr lang="en-US" altLang="zh-CN" sz="1600" dirty="0"/>
          </a:p>
          <a:p>
            <a:r>
              <a:rPr lang="en-US" altLang="zh-CN" sz="1600" dirty="0"/>
              <a:t>&lt;Directory /</a:t>
            </a:r>
            <a:r>
              <a:rPr lang="en-US" altLang="zh-CN" sz="1600" dirty="0" err="1"/>
              <a:t>kickstart</a:t>
            </a:r>
            <a:r>
              <a:rPr lang="en-US" altLang="zh-CN" sz="1600" dirty="0"/>
              <a:t>&gt;</a:t>
            </a:r>
          </a:p>
          <a:p>
            <a:r>
              <a:rPr lang="en-US" altLang="zh-CN" sz="1600" dirty="0"/>
              <a:t>        Options Indexes </a:t>
            </a:r>
            <a:r>
              <a:rPr lang="en-US" altLang="zh-CN" sz="1600" dirty="0" err="1"/>
              <a:t>FollowSymlinks</a:t>
            </a:r>
            <a:endParaRPr lang="en-US" altLang="zh-CN" sz="1600" dirty="0"/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IndexOptions</a:t>
            </a:r>
            <a:r>
              <a:rPr lang="en-US" altLang="zh-CN" sz="1600" dirty="0"/>
              <a:t> +</a:t>
            </a:r>
            <a:r>
              <a:rPr lang="en-US" altLang="zh-CN" sz="1600" dirty="0" err="1"/>
              <a:t>DescriptionWidth</a:t>
            </a:r>
            <a:r>
              <a:rPr lang="en-US" altLang="zh-CN" sz="1600" dirty="0"/>
              <a:t>=* +</a:t>
            </a:r>
            <a:r>
              <a:rPr lang="en-US" altLang="zh-CN" sz="1600" dirty="0" err="1"/>
              <a:t>FoldersFirst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 Require local</a:t>
            </a:r>
          </a:p>
          <a:p>
            <a:r>
              <a:rPr lang="en-US" altLang="zh-CN" sz="1600" dirty="0"/>
              <a:t>        Require </a:t>
            </a:r>
            <a:r>
              <a:rPr lang="en-US" altLang="zh-CN" sz="1600" dirty="0" err="1"/>
              <a:t>ip</a:t>
            </a:r>
            <a:r>
              <a:rPr lang="en-US" altLang="zh-CN" sz="1600" dirty="0"/>
              <a:t> 192.168.0.0/24  192.168.85.0/24 192.168.17.0/24</a:t>
            </a:r>
          </a:p>
          <a:p>
            <a:r>
              <a:rPr lang="en-US" altLang="zh-CN" sz="1600" dirty="0"/>
              <a:t>&lt;/Directory&gt;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296352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配置每个用户的</a:t>
            </a:r>
            <a:r>
              <a:rPr lang="en-US" altLang="zh-CN"/>
              <a:t>Web</a:t>
            </a:r>
            <a:r>
              <a:rPr lang="zh-CN" altLang="en-US"/>
              <a:t>站点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使拥有用户账号的每个用户都能够架设自己单独的</a:t>
            </a:r>
            <a:r>
              <a:rPr lang="en-US" altLang="zh-CN"/>
              <a:t>Web</a:t>
            </a:r>
            <a:r>
              <a:rPr lang="zh-CN" altLang="zh-CN"/>
              <a:t>站点</a:t>
            </a:r>
            <a:endParaRPr lang="en-US" altLang="zh-CN"/>
          </a:p>
          <a:p>
            <a:r>
              <a:rPr lang="zh-CN" altLang="zh-CN"/>
              <a:t>使用</a:t>
            </a:r>
            <a:r>
              <a:rPr lang="en-US" altLang="zh-CN"/>
              <a:t> mod_userdir </a:t>
            </a:r>
            <a:r>
              <a:rPr lang="zh-CN" altLang="zh-CN"/>
              <a:t>模块，可以用</a:t>
            </a:r>
            <a:r>
              <a:rPr lang="zh-CN" altLang="en-US"/>
              <a:t>如下</a:t>
            </a:r>
            <a:r>
              <a:rPr lang="zh-CN" altLang="zh-CN"/>
              <a:t>的</a:t>
            </a:r>
            <a:r>
              <a:rPr lang="en-US" altLang="zh-CN"/>
              <a:t>URL</a:t>
            </a:r>
          </a:p>
          <a:p>
            <a:pPr lvl="1"/>
            <a:r>
              <a:rPr lang="en-US" altLang="zh-CN"/>
              <a:t>http://IPorFQDN/~username</a:t>
            </a:r>
          </a:p>
          <a:p>
            <a:pPr lvl="1"/>
            <a:r>
              <a:rPr lang="zh-CN" altLang="zh-CN"/>
              <a:t>访问系统用户</a:t>
            </a:r>
            <a:r>
              <a:rPr lang="en-US" altLang="zh-CN"/>
              <a:t>username</a:t>
            </a:r>
            <a:r>
              <a:rPr lang="zh-CN" altLang="zh-CN"/>
              <a:t>的</a:t>
            </a:r>
            <a:r>
              <a:rPr lang="en-US" altLang="zh-CN"/>
              <a:t>Web</a:t>
            </a:r>
            <a:r>
              <a:rPr lang="zh-CN" altLang="zh-CN"/>
              <a:t>站点</a:t>
            </a:r>
            <a:endParaRPr lang="en-US" altLang="zh-CN"/>
          </a:p>
          <a:p>
            <a:r>
              <a:rPr lang="zh-CN" altLang="en-US"/>
              <a:t>使用</a:t>
            </a:r>
            <a:r>
              <a:rPr lang="en-US" altLang="zh-CN"/>
              <a:t>UserDir</a:t>
            </a:r>
            <a:r>
              <a:rPr lang="zh-CN" altLang="zh-CN"/>
              <a:t>指令</a:t>
            </a:r>
            <a:r>
              <a:rPr lang="zh-CN" altLang="en-US"/>
              <a:t>指定</a:t>
            </a:r>
            <a:r>
              <a:rPr lang="zh-CN" altLang="zh-CN"/>
              <a:t>用户站点的文档根目录</a:t>
            </a:r>
            <a:endParaRPr lang="en-US" altLang="zh-CN"/>
          </a:p>
          <a:p>
            <a:r>
              <a:rPr lang="zh-CN" altLang="en-US"/>
              <a:t>配置</a:t>
            </a:r>
            <a:r>
              <a:rPr lang="zh-CN" altLang="zh-CN"/>
              <a:t>步骤</a:t>
            </a:r>
            <a:endParaRPr lang="en-US" altLang="zh-CN"/>
          </a:p>
          <a:p>
            <a:pPr lvl="1"/>
            <a:r>
              <a:rPr lang="zh-CN" altLang="en-US"/>
              <a:t>修改配置文件（启用</a:t>
            </a:r>
            <a:r>
              <a:rPr lang="en-US" altLang="zh-CN"/>
              <a:t>mod_userdir </a:t>
            </a:r>
            <a:r>
              <a:rPr lang="zh-CN" altLang="zh-CN"/>
              <a:t>模块</a:t>
            </a:r>
            <a:r>
              <a:rPr lang="zh-CN" altLang="en-US"/>
              <a:t>并配置每个用户</a:t>
            </a:r>
            <a:r>
              <a:rPr lang="en-US" altLang="zh-CN"/>
              <a:t>Web</a:t>
            </a:r>
            <a:r>
              <a:rPr lang="zh-CN" altLang="en-US"/>
              <a:t>站点目录的访问控制）</a:t>
            </a:r>
            <a:endParaRPr lang="en-US" altLang="zh-CN"/>
          </a:p>
          <a:p>
            <a:pPr lvl="1"/>
            <a:r>
              <a:rPr lang="zh-CN" altLang="en-US"/>
              <a:t>设置</a:t>
            </a:r>
            <a:r>
              <a:rPr lang="en-US" altLang="zh-CN"/>
              <a:t>$HOME</a:t>
            </a:r>
            <a:r>
              <a:rPr lang="zh-CN" altLang="en-US"/>
              <a:t>对其他目录的可执行权限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80551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虚拟主机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3982F53F-306E-4178-945A-9058AA209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068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Web</a:t>
            </a:r>
            <a:r>
              <a:rPr lang="zh-CN" altLang="zh-CN"/>
              <a:t>组件</a:t>
            </a:r>
            <a:r>
              <a:rPr lang="en-US" altLang="zh-CN"/>
              <a:t>——URI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协议名称 </a:t>
            </a:r>
            <a:r>
              <a:rPr lang="en-US" altLang="zh-CN"/>
              <a:t>— </a:t>
            </a:r>
            <a:r>
              <a:rPr lang="zh-CN" altLang="en-US"/>
              <a:t>所使用的访问协议。如：</a:t>
            </a:r>
            <a:r>
              <a:rPr lang="en-US" altLang="zh-CN"/>
              <a:t>http</a:t>
            </a:r>
            <a:r>
              <a:rPr lang="zh-CN" altLang="en-US"/>
              <a:t>、</a:t>
            </a:r>
            <a:r>
              <a:rPr lang="en-US" altLang="zh-CN"/>
              <a:t>ftp </a:t>
            </a:r>
            <a:r>
              <a:rPr lang="zh-CN" altLang="en-US"/>
              <a:t>等</a:t>
            </a:r>
          </a:p>
          <a:p>
            <a:r>
              <a:rPr lang="zh-CN" altLang="en-US"/>
              <a:t>机器地址 </a:t>
            </a:r>
            <a:r>
              <a:rPr lang="en-US" altLang="zh-CN"/>
              <a:t>— </a:t>
            </a:r>
            <a:r>
              <a:rPr lang="zh-CN" altLang="en-US"/>
              <a:t>数据所在的机器，</a:t>
            </a:r>
            <a:r>
              <a:rPr lang="en-US" altLang="zh-CN"/>
              <a:t>IP</a:t>
            </a:r>
            <a:r>
              <a:rPr lang="zh-CN" altLang="en-US"/>
              <a:t>地址</a:t>
            </a:r>
            <a:r>
              <a:rPr lang="en-US" altLang="zh-CN"/>
              <a:t>/</a:t>
            </a:r>
            <a:r>
              <a:rPr lang="zh-CN" altLang="en-US"/>
              <a:t>域名</a:t>
            </a:r>
          </a:p>
          <a:p>
            <a:r>
              <a:rPr lang="zh-CN" altLang="en-US"/>
              <a:t>端口号 </a:t>
            </a:r>
            <a:r>
              <a:rPr lang="en-US" altLang="zh-CN"/>
              <a:t>— </a:t>
            </a:r>
            <a:r>
              <a:rPr lang="zh-CN" altLang="en-US"/>
              <a:t>请求数据的数据源端口（可省略）</a:t>
            </a:r>
          </a:p>
          <a:p>
            <a:r>
              <a:rPr lang="zh-CN" altLang="en-US"/>
              <a:t>路径名 </a:t>
            </a:r>
            <a:r>
              <a:rPr lang="en-US" altLang="zh-CN"/>
              <a:t>— </a:t>
            </a:r>
            <a:r>
              <a:rPr lang="zh-CN" altLang="en-US"/>
              <a:t>数据所在的相对路径</a:t>
            </a:r>
          </a:p>
          <a:p>
            <a:r>
              <a:rPr lang="zh-CN" altLang="en-US"/>
              <a:t>文件名 </a:t>
            </a:r>
            <a:r>
              <a:rPr lang="en-US" altLang="zh-CN"/>
              <a:t>— </a:t>
            </a:r>
            <a:r>
              <a:rPr lang="zh-CN" altLang="en-US"/>
              <a:t>请求数据的文件名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35560" y="6184158"/>
            <a:ext cx="799288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/>
              <a:t>协议名称</a:t>
            </a:r>
            <a:r>
              <a:rPr lang="en-US" altLang="zh-CN" sz="2400" b="1" dirty="0"/>
              <a:t>://</a:t>
            </a:r>
            <a:r>
              <a:rPr lang="zh-CN" altLang="en-US" sz="2400" b="1" dirty="0"/>
              <a:t>机器地址</a:t>
            </a:r>
            <a:r>
              <a:rPr lang="en-US" altLang="zh-CN" sz="2400" b="1" dirty="0"/>
              <a:t>:</a:t>
            </a:r>
            <a:r>
              <a:rPr lang="zh-CN" altLang="en-US" sz="2400" b="1" dirty="0"/>
              <a:t>端口号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路径名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文件名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35560" y="3861048"/>
            <a:ext cx="7992888" cy="23083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/>
              <a:t>http://www.centos.org</a:t>
            </a:r>
            <a:endParaRPr lang="zh-CN" altLang="zh-CN" sz="2400" dirty="0"/>
          </a:p>
          <a:p>
            <a:r>
              <a:rPr lang="en-US" altLang="zh-CN" sz="2400" dirty="0"/>
              <a:t>http://192.168.0.191</a:t>
            </a:r>
            <a:endParaRPr lang="zh-CN" altLang="zh-CN" sz="2400" dirty="0"/>
          </a:p>
          <a:p>
            <a:r>
              <a:rPr lang="en-US" altLang="zh-CN" sz="2400" dirty="0"/>
              <a:t>http://192.168.0.191:8080</a:t>
            </a:r>
            <a:endParaRPr lang="zh-CN" altLang="zh-CN" sz="2400" dirty="0"/>
          </a:p>
          <a:p>
            <a:r>
              <a:rPr lang="en-US" altLang="zh-CN" sz="2400" dirty="0"/>
              <a:t>http://woodpecker.org.cn/diveintopython3/whats-new.html</a:t>
            </a:r>
            <a:endParaRPr lang="zh-CN" altLang="zh-CN" sz="2400" dirty="0"/>
          </a:p>
          <a:p>
            <a:r>
              <a:rPr lang="en-US" altLang="zh-CN" sz="2400" dirty="0"/>
              <a:t>ftp://192.168.0.191</a:t>
            </a:r>
            <a:endParaRPr lang="zh-CN" altLang="zh-CN" sz="2400" dirty="0"/>
          </a:p>
          <a:p>
            <a:r>
              <a:rPr lang="en-US" altLang="zh-CN" sz="2400" dirty="0"/>
              <a:t>ftp://192.168.0.191:8021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3944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虚拟主机简介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在一台</a:t>
            </a:r>
            <a:r>
              <a:rPr lang="en-US" altLang="zh-CN"/>
              <a:t>Web</a:t>
            </a:r>
            <a:r>
              <a:rPr lang="zh-CN" altLang="en-US"/>
              <a:t>服务器上，通过多个独立的</a:t>
            </a:r>
            <a:r>
              <a:rPr lang="en-US" altLang="zh-CN"/>
              <a:t>IP</a:t>
            </a:r>
            <a:r>
              <a:rPr lang="zh-CN" altLang="en-US"/>
              <a:t>地址、域名或端口号提供不同的</a:t>
            </a:r>
            <a:r>
              <a:rPr lang="en-US" altLang="zh-CN"/>
              <a:t>Web</a:t>
            </a:r>
            <a:r>
              <a:rPr lang="zh-CN" altLang="en-US"/>
              <a:t>站点</a:t>
            </a:r>
            <a:endParaRPr lang="en-US" altLang="zh-CN"/>
          </a:p>
          <a:p>
            <a:pPr lvl="1"/>
            <a:r>
              <a:rPr lang="zh-CN" altLang="en-US"/>
              <a:t>基于</a:t>
            </a:r>
            <a:r>
              <a:rPr lang="en-US" altLang="zh-CN"/>
              <a:t>IP</a:t>
            </a:r>
            <a:r>
              <a:rPr lang="zh-CN" altLang="en-US"/>
              <a:t>地址的虚拟主机</a:t>
            </a:r>
            <a:endParaRPr lang="en-US" altLang="zh-CN"/>
          </a:p>
          <a:p>
            <a:pPr lvl="2"/>
            <a:r>
              <a:rPr lang="zh-CN" altLang="zh-CN"/>
              <a:t>每个网站拥有不同的</a:t>
            </a:r>
            <a:r>
              <a:rPr lang="en-US" altLang="zh-CN"/>
              <a:t> IP </a:t>
            </a:r>
            <a:r>
              <a:rPr lang="zh-CN" altLang="zh-CN"/>
              <a:t>地址</a:t>
            </a:r>
            <a:endParaRPr lang="en-US" altLang="zh-CN"/>
          </a:p>
          <a:p>
            <a:pPr lvl="2"/>
            <a:r>
              <a:rPr lang="zh-CN" altLang="en-US"/>
              <a:t>通过访问服务器上不同的</a:t>
            </a:r>
            <a:r>
              <a:rPr lang="en-US" altLang="zh-CN"/>
              <a:t>IP</a:t>
            </a:r>
            <a:r>
              <a:rPr lang="zh-CN" altLang="en-US"/>
              <a:t>地址访问不同的网站</a:t>
            </a:r>
          </a:p>
          <a:p>
            <a:pPr lvl="1"/>
            <a:r>
              <a:rPr lang="zh-CN" altLang="en-US"/>
              <a:t>基于域名的虚拟主机</a:t>
            </a:r>
            <a:endParaRPr lang="en-US" altLang="zh-CN"/>
          </a:p>
          <a:p>
            <a:pPr lvl="2"/>
            <a:r>
              <a:rPr lang="zh-CN" altLang="en-US"/>
              <a:t>所有的虚拟主机可以共享同一个</a:t>
            </a:r>
            <a:r>
              <a:rPr lang="en-US" altLang="zh-CN"/>
              <a:t>IP</a:t>
            </a:r>
            <a:r>
              <a:rPr lang="zh-CN" altLang="en-US"/>
              <a:t>地址</a:t>
            </a:r>
            <a:endParaRPr lang="en-US" altLang="zh-CN"/>
          </a:p>
          <a:p>
            <a:pPr lvl="2"/>
            <a:r>
              <a:rPr lang="zh-CN" altLang="zh-CN"/>
              <a:t>使用不同的域名来访问不同的网站</a:t>
            </a:r>
            <a:endParaRPr lang="zh-CN" altLang="en-US"/>
          </a:p>
          <a:p>
            <a:pPr lvl="1"/>
            <a:r>
              <a:rPr lang="zh-CN" altLang="en-US"/>
              <a:t>基于端口的虚拟主机</a:t>
            </a:r>
            <a:endParaRPr lang="en-US" altLang="zh-CN"/>
          </a:p>
          <a:p>
            <a:pPr lvl="2"/>
            <a:r>
              <a:rPr lang="zh-CN" altLang="en-US"/>
              <a:t>所有的虚拟主机可以共享同一个</a:t>
            </a:r>
            <a:r>
              <a:rPr lang="en-US" altLang="zh-CN"/>
              <a:t>IP</a:t>
            </a:r>
            <a:r>
              <a:rPr lang="zh-CN" altLang="en-US"/>
              <a:t>地址</a:t>
            </a:r>
          </a:p>
          <a:p>
            <a:pPr lvl="2"/>
            <a:r>
              <a:rPr lang="zh-CN" altLang="en-US"/>
              <a:t>各虚拟主机之间通过不同的端口号进行区分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78053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虚拟主机</a:t>
            </a:r>
            <a:r>
              <a:rPr lang="zh-CN" altLang="en-US"/>
              <a:t>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可以在一台主机上混合配置不同方式的虚拟主机</a:t>
            </a:r>
          </a:p>
          <a:p>
            <a:r>
              <a:rPr lang="zh-CN" altLang="en-US"/>
              <a:t>在一台主机上配置基于</a:t>
            </a:r>
            <a:r>
              <a:rPr lang="en-US" altLang="zh-CN"/>
              <a:t>IP</a:t>
            </a:r>
            <a:r>
              <a:rPr lang="zh-CN" altLang="en-US"/>
              <a:t>的虚拟主机时</a:t>
            </a:r>
            <a:endParaRPr lang="en-US" altLang="zh-CN"/>
          </a:p>
          <a:p>
            <a:pPr lvl="1"/>
            <a:r>
              <a:rPr lang="zh-CN" altLang="en-US"/>
              <a:t>既可以安装配置多个网络接口</a:t>
            </a:r>
            <a:endParaRPr lang="en-US" altLang="zh-CN"/>
          </a:p>
          <a:p>
            <a:pPr lvl="1"/>
            <a:r>
              <a:rPr lang="zh-CN" altLang="en-US"/>
              <a:t>也可以为一个网络接口绑定多个 </a:t>
            </a:r>
            <a:r>
              <a:rPr lang="en-US" altLang="zh-CN"/>
              <a:t>IP </a:t>
            </a:r>
            <a:r>
              <a:rPr lang="zh-CN" altLang="en-US"/>
              <a:t>地址</a:t>
            </a:r>
          </a:p>
          <a:p>
            <a:r>
              <a:rPr lang="zh-CN" altLang="en-US"/>
              <a:t>无论哪一种虚拟主机，都应该配置域名解析</a:t>
            </a:r>
          </a:p>
          <a:p>
            <a:pPr lvl="1"/>
            <a:r>
              <a:rPr lang="zh-CN" altLang="en-US"/>
              <a:t>只有基于</a:t>
            </a:r>
            <a:r>
              <a:rPr lang="en-US" altLang="zh-CN"/>
              <a:t>IP</a:t>
            </a:r>
            <a:r>
              <a:rPr lang="zh-CN" altLang="en-US"/>
              <a:t>的虚拟主机可以使用</a:t>
            </a:r>
            <a:r>
              <a:rPr lang="en-US" altLang="zh-CN"/>
              <a:t>IP</a:t>
            </a:r>
            <a:r>
              <a:rPr lang="zh-CN" altLang="en-US"/>
              <a:t>地址和域名访问</a:t>
            </a:r>
          </a:p>
          <a:p>
            <a:pPr lvl="1"/>
            <a:r>
              <a:rPr lang="zh-CN" altLang="en-US"/>
              <a:t>基于域名的虚拟主机只能使用域名访问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11466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虚拟主机配置指令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VirtualHost </a:t>
            </a:r>
            <a:r>
              <a:rPr lang="zh-CN" altLang="en-US"/>
              <a:t>容器内使用的指令</a:t>
            </a:r>
            <a:endParaRPr lang="en-US" altLang="zh-CN"/>
          </a:p>
          <a:p>
            <a:pPr lvl="1"/>
            <a:r>
              <a:rPr lang="en-US" altLang="zh-CN"/>
              <a:t>ServerName</a:t>
            </a:r>
            <a:r>
              <a:rPr lang="zh-CN" altLang="en-US"/>
              <a:t>：用于指定虚拟主机的名称和端口号</a:t>
            </a:r>
          </a:p>
          <a:p>
            <a:pPr lvl="1"/>
            <a:r>
              <a:rPr lang="en-US" altLang="zh-CN"/>
              <a:t>ServerAdmin</a:t>
            </a:r>
            <a:r>
              <a:rPr lang="zh-CN" altLang="en-US"/>
              <a:t>：用于指定虚拟主机的管理员</a:t>
            </a:r>
            <a:r>
              <a:rPr lang="en-US" altLang="zh-CN"/>
              <a:t>E-mail</a:t>
            </a:r>
            <a:r>
              <a:rPr lang="zh-CN" altLang="en-US"/>
              <a:t>地址</a:t>
            </a:r>
          </a:p>
          <a:p>
            <a:pPr lvl="1"/>
            <a:r>
              <a:rPr lang="en-US" altLang="zh-CN"/>
              <a:t>DocumentRoot</a:t>
            </a:r>
            <a:r>
              <a:rPr lang="zh-CN" altLang="en-US"/>
              <a:t>：用于指定虚拟主机的根文档目录</a:t>
            </a:r>
          </a:p>
          <a:p>
            <a:pPr lvl="1"/>
            <a:r>
              <a:rPr lang="en-US" altLang="zh-CN"/>
              <a:t>ErrorLog</a:t>
            </a:r>
            <a:r>
              <a:rPr lang="zh-CN" altLang="en-US"/>
              <a:t>：用于指定虚拟主机的错误日志存放路径</a:t>
            </a:r>
          </a:p>
          <a:p>
            <a:pPr lvl="1"/>
            <a:r>
              <a:rPr lang="en-US" altLang="zh-CN"/>
              <a:t>CustomLog</a:t>
            </a:r>
            <a:r>
              <a:rPr lang="zh-CN" altLang="en-US"/>
              <a:t>：用于指定虚拟主机的访问日志存放路径</a:t>
            </a:r>
            <a:endParaRPr lang="en-US" altLang="zh-CN"/>
          </a:p>
          <a:p>
            <a:pPr lvl="1"/>
            <a:r>
              <a:rPr lang="zh-CN" altLang="zh-CN"/>
              <a:t>使用</a:t>
            </a:r>
            <a:r>
              <a:rPr lang="en-US" altLang="zh-CN"/>
              <a:t> &lt;Directory&gt;</a:t>
            </a:r>
            <a:r>
              <a:rPr lang="zh-CN" altLang="zh-CN"/>
              <a:t>、</a:t>
            </a:r>
            <a:r>
              <a:rPr lang="en-US" altLang="zh-CN"/>
              <a:t>&lt;Location&gt; </a:t>
            </a:r>
            <a:r>
              <a:rPr lang="zh-CN" altLang="zh-CN"/>
              <a:t>等容器设置访问控制等</a:t>
            </a:r>
            <a:endParaRPr lang="en-US" altLang="zh-CN"/>
          </a:p>
          <a:p>
            <a:r>
              <a:rPr lang="en-US" altLang="zh-CN"/>
              <a:t>VirtualHost </a:t>
            </a:r>
            <a:r>
              <a:rPr lang="zh-CN" altLang="en-US"/>
              <a:t>容器之外使用的指令</a:t>
            </a:r>
            <a:endParaRPr lang="en-US" altLang="zh-CN"/>
          </a:p>
          <a:p>
            <a:pPr lvl="1"/>
            <a:r>
              <a:rPr lang="en-US" altLang="zh-CN"/>
              <a:t>NameVirtualHost </a:t>
            </a:r>
            <a:r>
              <a:rPr lang="zh-CN" altLang="en-US"/>
              <a:t>：用于为一个和多个基于域名的虚拟主机指定一个</a:t>
            </a:r>
            <a:r>
              <a:rPr lang="en-US" altLang="zh-CN"/>
              <a:t>IP</a:t>
            </a:r>
            <a:r>
              <a:rPr lang="zh-CN" altLang="en-US"/>
              <a:t>地址和端口</a:t>
            </a:r>
            <a:endParaRPr lang="en-US" altLang="zh-CN"/>
          </a:p>
          <a:p>
            <a:pPr lvl="1"/>
            <a:r>
              <a:rPr lang="zh-CN" altLang="en-US"/>
              <a:t>在 </a:t>
            </a:r>
            <a:r>
              <a:rPr lang="en-US" altLang="zh-CN"/>
              <a:t>Apache 2.4 </a:t>
            </a:r>
            <a:r>
              <a:rPr lang="zh-CN" altLang="en-US"/>
              <a:t>版中，可省略此指令</a:t>
            </a:r>
          </a:p>
          <a:p>
            <a:pPr lvl="2"/>
            <a:endParaRPr lang="en-US" altLang="zh-CN"/>
          </a:p>
          <a:p>
            <a:endParaRPr lang="zh-CN" altLang="en-US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01352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主服务器配置与虚拟主机配置的关系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覆盖性</a:t>
            </a:r>
            <a:endParaRPr lang="en-US" altLang="zh-CN"/>
          </a:p>
          <a:p>
            <a:pPr lvl="1"/>
            <a:r>
              <a:rPr lang="en-US" altLang="zh-CN"/>
              <a:t>VirtualHost </a:t>
            </a:r>
            <a:r>
              <a:rPr lang="zh-CN" altLang="en-US"/>
              <a:t>容器中的指令会覆盖主服务器范围内同名的配置指令</a:t>
            </a:r>
            <a:endParaRPr lang="en-US" altLang="zh-CN"/>
          </a:p>
          <a:p>
            <a:pPr lvl="1"/>
            <a:r>
              <a:rPr lang="zh-CN" altLang="en-US"/>
              <a:t>主服务器（</a:t>
            </a:r>
            <a:r>
              <a:rPr lang="en-US" altLang="zh-CN"/>
              <a:t>Main Server</a:t>
            </a:r>
            <a:r>
              <a:rPr lang="zh-CN" altLang="en-US"/>
              <a:t>）范围内的配置指令（在所有 </a:t>
            </a:r>
            <a:r>
              <a:rPr lang="en-US" altLang="zh-CN"/>
              <a:t>&lt;VirtualHost&gt; </a:t>
            </a:r>
            <a:r>
              <a:rPr lang="zh-CN" altLang="en-US"/>
              <a:t>容器之外的指令，包括主配置文件使用</a:t>
            </a:r>
            <a:r>
              <a:rPr lang="en-US" altLang="zh-CN"/>
              <a:t>Include</a:t>
            </a:r>
            <a:r>
              <a:rPr lang="zh-CN" altLang="en-US"/>
              <a:t>包含的配置文件中的指令） 仅在它们没有被</a:t>
            </a:r>
            <a:r>
              <a:rPr lang="en-US" altLang="zh-CN"/>
              <a:t>VirtualHost </a:t>
            </a:r>
            <a:r>
              <a:rPr lang="zh-CN" altLang="en-US"/>
              <a:t>容器的配置覆盖时才起作用</a:t>
            </a:r>
            <a:endParaRPr lang="en-US" altLang="zh-CN"/>
          </a:p>
          <a:p>
            <a:r>
              <a:rPr lang="zh-CN" altLang="en-US"/>
              <a:t>继承性</a:t>
            </a:r>
            <a:endParaRPr lang="en-US" altLang="zh-CN"/>
          </a:p>
          <a:p>
            <a:pPr lvl="1"/>
            <a:r>
              <a:rPr lang="zh-CN" altLang="en-US"/>
              <a:t>每个虚拟主机都会从主服务器配置继承相关的配置</a:t>
            </a:r>
            <a:endParaRPr lang="en-US" altLang="zh-CN"/>
          </a:p>
          <a:p>
            <a:pPr lvl="1"/>
            <a:r>
              <a:rPr lang="zh-CN" altLang="en-US"/>
              <a:t>例如：虚拟主机会继承主服务器的</a:t>
            </a:r>
            <a:r>
              <a:rPr lang="en-US" altLang="zh-CN"/>
              <a:t>DirectoryIndex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89508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使用</a:t>
            </a:r>
            <a:r>
              <a:rPr lang="zh-CN" altLang="en-US" dirty="0"/>
              <a:t>单独的</a:t>
            </a:r>
            <a:r>
              <a:rPr lang="zh-CN" altLang="zh-CN" dirty="0"/>
              <a:t>虚拟主机配置文件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配置虚拟主机时可以在主配置文件中进行</a:t>
            </a:r>
          </a:p>
          <a:p>
            <a:r>
              <a:rPr lang="zh-CN" altLang="en-US"/>
              <a:t>为了方便维护虚拟主机的配置，通常为某个虚拟主机或某组虚拟主机使用单独的配置文件</a:t>
            </a: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1991544" y="3140968"/>
            <a:ext cx="8229600" cy="29523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zh-CN" altLang="zh-CN" sz="3200" dirty="0"/>
              <a:t>修改主配置文件</a:t>
            </a:r>
            <a:r>
              <a:rPr lang="en-US" altLang="zh-CN" sz="3200" dirty="0"/>
              <a:t> </a:t>
            </a:r>
            <a:r>
              <a:rPr lang="en-US" altLang="zh-CN" sz="3000" b="1" dirty="0"/>
              <a:t>/etc/</a:t>
            </a:r>
            <a:r>
              <a:rPr lang="en-US" altLang="zh-CN" sz="3000" b="1" dirty="0" err="1"/>
              <a:t>htpd</a:t>
            </a:r>
            <a:r>
              <a:rPr lang="en-US" altLang="zh-CN" sz="3000" b="1" dirty="0"/>
              <a:t>/conf/</a:t>
            </a:r>
            <a:r>
              <a:rPr lang="en-US" altLang="zh-CN" sz="3000" b="1" dirty="0" err="1"/>
              <a:t>httpd.conf</a:t>
            </a:r>
            <a:endParaRPr lang="en-US" altLang="zh-CN" sz="3000" b="1" dirty="0"/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3200" b="1" dirty="0">
                <a:solidFill>
                  <a:srgbClr val="002060"/>
                </a:solidFill>
              </a:rPr>
              <a:t>Include </a:t>
            </a:r>
            <a:r>
              <a:rPr lang="en-US" altLang="zh-CN" sz="3200" b="1" dirty="0" err="1">
                <a:solidFill>
                  <a:srgbClr val="002060"/>
                </a:solidFill>
              </a:rPr>
              <a:t>vhosts.d</a:t>
            </a:r>
            <a:r>
              <a:rPr lang="en-US" altLang="zh-CN" sz="3200" b="1" dirty="0">
                <a:solidFill>
                  <a:srgbClr val="002060"/>
                </a:solidFill>
              </a:rPr>
              <a:t>/*.conf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zh-CN" altLang="zh-CN" sz="3200" dirty="0"/>
              <a:t>创建存放虚拟主机配置文件的目录</a:t>
            </a:r>
            <a:endParaRPr lang="en-US" altLang="zh-CN" sz="3200" dirty="0"/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32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CN" sz="3200" b="1" dirty="0" err="1">
                <a:solidFill>
                  <a:schemeClr val="accent6">
                    <a:lumMod val="75000"/>
                  </a:schemeClr>
                </a:solidFill>
              </a:rPr>
              <a:t>mkdir</a:t>
            </a:r>
            <a:r>
              <a:rPr lang="en-US" altLang="zh-CN" sz="3200" b="1" dirty="0">
                <a:solidFill>
                  <a:schemeClr val="accent6">
                    <a:lumMod val="75000"/>
                  </a:schemeClr>
                </a:solidFill>
              </a:rPr>
              <a:t> /etc/</a:t>
            </a:r>
            <a:r>
              <a:rPr lang="en-US" altLang="zh-CN" sz="3200" b="1" dirty="0" err="1">
                <a:solidFill>
                  <a:schemeClr val="accent6">
                    <a:lumMod val="75000"/>
                  </a:schemeClr>
                </a:solidFill>
              </a:rPr>
              <a:t>httpd</a:t>
            </a:r>
            <a:r>
              <a:rPr lang="en-US" altLang="zh-CN" sz="3200" b="1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n-US" altLang="zh-CN" sz="3200" b="1" dirty="0" err="1">
                <a:solidFill>
                  <a:schemeClr val="accent6">
                    <a:lumMod val="75000"/>
                  </a:schemeClr>
                </a:solidFill>
              </a:rPr>
              <a:t>vhosts.d</a:t>
            </a:r>
            <a:endParaRPr lang="zh-CN" altLang="en-US" sz="3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9085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配置基于</a:t>
            </a:r>
            <a:r>
              <a:rPr lang="en-US" altLang="zh-CN"/>
              <a:t>IP</a:t>
            </a:r>
            <a:r>
              <a:rPr lang="zh-CN" altLang="en-US"/>
              <a:t>的虚拟主机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基于</a:t>
            </a:r>
            <a:r>
              <a:rPr lang="en-US" altLang="zh-CN"/>
              <a:t>IP</a:t>
            </a:r>
            <a:r>
              <a:rPr lang="zh-CN" altLang="en-US"/>
              <a:t>的虚拟主机的配置步骤</a:t>
            </a:r>
          </a:p>
          <a:p>
            <a:pPr lvl="1"/>
            <a:r>
              <a:rPr lang="zh-CN" altLang="en-US"/>
              <a:t>在一台主机上配置多个</a:t>
            </a:r>
            <a:r>
              <a:rPr lang="en-US" altLang="zh-CN"/>
              <a:t>IP</a:t>
            </a:r>
            <a:r>
              <a:rPr lang="zh-CN" altLang="en-US"/>
              <a:t>地址并配置域名解析</a:t>
            </a:r>
          </a:p>
          <a:p>
            <a:pPr lvl="1"/>
            <a:r>
              <a:rPr lang="zh-CN" altLang="en-US"/>
              <a:t>创建文档目录和测试主页</a:t>
            </a:r>
          </a:p>
          <a:p>
            <a:pPr lvl="1"/>
            <a:r>
              <a:rPr lang="zh-CN" altLang="en-US"/>
              <a:t>修改配置文件添加虚拟主机配置</a:t>
            </a:r>
          </a:p>
          <a:p>
            <a:pPr lvl="1"/>
            <a:r>
              <a:rPr lang="zh-CN" altLang="en-US"/>
              <a:t>重新启动 </a:t>
            </a:r>
            <a:r>
              <a:rPr lang="en-US" altLang="zh-CN"/>
              <a:t>Apache</a:t>
            </a:r>
            <a:r>
              <a:rPr lang="zh-CN" altLang="en-US"/>
              <a:t>，分别使用</a:t>
            </a:r>
            <a:r>
              <a:rPr lang="en-US" altLang="zh-CN"/>
              <a:t>IP</a:t>
            </a:r>
            <a:r>
              <a:rPr lang="zh-CN" altLang="en-US"/>
              <a:t>和域名进行访问测试</a:t>
            </a:r>
            <a:endParaRPr lang="en-US" altLang="zh-CN"/>
          </a:p>
          <a:p>
            <a:r>
              <a:rPr lang="zh-CN" altLang="en-US"/>
              <a:t>基于</a:t>
            </a:r>
            <a:r>
              <a:rPr lang="en-US" altLang="zh-CN"/>
              <a:t>IP</a:t>
            </a:r>
            <a:r>
              <a:rPr lang="zh-CN" altLang="en-US"/>
              <a:t>的虚拟主机的配置举例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07768" y="5373217"/>
            <a:ext cx="331236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/>
              <a:t>参考教材中的操作步骤</a:t>
            </a:r>
          </a:p>
        </p:txBody>
      </p:sp>
    </p:spTree>
    <p:extLst>
      <p:ext uri="{BB962C8B-B14F-4D97-AF65-F5344CB8AC3E}">
        <p14:creationId xmlns:p14="http://schemas.microsoft.com/office/powerpoint/2010/main" val="364749594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配置基于域名的虚拟主机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基于域名的虚拟主机的配置步骤</a:t>
            </a:r>
          </a:p>
          <a:p>
            <a:pPr lvl="1"/>
            <a:r>
              <a:rPr lang="zh-CN" altLang="en-US"/>
              <a:t>配置虚拟主机的域名解析</a:t>
            </a:r>
          </a:p>
          <a:p>
            <a:pPr lvl="1"/>
            <a:r>
              <a:rPr lang="zh-CN" altLang="en-US"/>
              <a:t>创建文档目录和测试主页</a:t>
            </a:r>
          </a:p>
          <a:p>
            <a:pPr lvl="1"/>
            <a:r>
              <a:rPr lang="zh-CN" altLang="en-US"/>
              <a:t>修改配置文件添加虚拟主机配置</a:t>
            </a:r>
          </a:p>
          <a:p>
            <a:pPr lvl="1"/>
            <a:r>
              <a:rPr lang="zh-CN" altLang="en-US"/>
              <a:t>重新启动 </a:t>
            </a:r>
            <a:r>
              <a:rPr lang="en-US" altLang="zh-CN"/>
              <a:t>Apache</a:t>
            </a:r>
            <a:r>
              <a:rPr lang="zh-CN" altLang="en-US"/>
              <a:t>，使用域名进行访问测试</a:t>
            </a:r>
            <a:endParaRPr lang="en-US" altLang="zh-CN"/>
          </a:p>
          <a:p>
            <a:r>
              <a:rPr lang="zh-CN" altLang="en-US"/>
              <a:t>基于域名的虚拟主机的配置举例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07768" y="4767536"/>
            <a:ext cx="331236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/>
              <a:t>参考教材中的操作步骤</a:t>
            </a:r>
          </a:p>
        </p:txBody>
      </p:sp>
    </p:spTree>
    <p:extLst>
      <p:ext uri="{BB962C8B-B14F-4D97-AF65-F5344CB8AC3E}">
        <p14:creationId xmlns:p14="http://schemas.microsoft.com/office/powerpoint/2010/main" val="421785376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日志管理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C35E4DA-D15B-4334-AFA9-4FA81D524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60886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Apache </a:t>
            </a:r>
            <a:r>
              <a:rPr lang="zh-CN" altLang="en-US"/>
              <a:t>的日志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日志的种类 </a:t>
            </a:r>
          </a:p>
          <a:p>
            <a:pPr lvl="1"/>
            <a:r>
              <a:rPr lang="zh-CN" altLang="en-US"/>
              <a:t>错误日志</a:t>
            </a:r>
          </a:p>
          <a:p>
            <a:pPr lvl="1"/>
            <a:r>
              <a:rPr lang="zh-CN" altLang="en-US"/>
              <a:t>访问日志</a:t>
            </a:r>
            <a:endParaRPr lang="en-US" altLang="zh-CN"/>
          </a:p>
          <a:p>
            <a:r>
              <a:rPr lang="en-US" altLang="zh-CN"/>
              <a:t>Apache </a:t>
            </a:r>
            <a:r>
              <a:rPr lang="zh-CN" altLang="en-US"/>
              <a:t>默认的错误日志配置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Apache </a:t>
            </a:r>
            <a:r>
              <a:rPr lang="zh-CN" altLang="en-US"/>
              <a:t>默认的访问日志配置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23592" y="3068961"/>
            <a:ext cx="7560840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rgbClr val="002060"/>
                </a:solidFill>
              </a:rPr>
              <a:t>ErrorLog</a:t>
            </a:r>
            <a:r>
              <a:rPr lang="en-US" altLang="zh-CN" sz="2800" dirty="0"/>
              <a:t> logs/</a:t>
            </a:r>
            <a:r>
              <a:rPr lang="en-US" altLang="zh-CN" sz="2800" dirty="0" err="1"/>
              <a:t>error_log</a:t>
            </a:r>
            <a:endParaRPr lang="en-US" altLang="zh-CN" sz="2800" dirty="0"/>
          </a:p>
          <a:p>
            <a:r>
              <a:rPr lang="en-US" altLang="zh-CN" sz="2800" b="1" dirty="0" err="1">
                <a:solidFill>
                  <a:srgbClr val="002060"/>
                </a:solidFill>
              </a:rPr>
              <a:t>LogLevel</a:t>
            </a:r>
            <a:r>
              <a:rPr lang="en-US" altLang="zh-CN" sz="2800" dirty="0"/>
              <a:t> warn </a:t>
            </a:r>
            <a:endParaRPr lang="zh-CN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2423592" y="4653137"/>
            <a:ext cx="7560840" cy="13849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rgbClr val="002060"/>
                </a:solidFill>
              </a:rPr>
              <a:t>LogFormat</a:t>
            </a:r>
            <a:r>
              <a:rPr lang="en-US" altLang="zh-CN" sz="2800" dirty="0"/>
              <a:t> "%h %l %u %t \"%r\" %&gt;s %b \"%{</a:t>
            </a:r>
            <a:r>
              <a:rPr lang="en-US" altLang="zh-CN" sz="2800" dirty="0" err="1"/>
              <a:t>Referer</a:t>
            </a:r>
            <a:r>
              <a:rPr lang="en-US" altLang="zh-CN" sz="2800" dirty="0"/>
              <a:t>}</a:t>
            </a:r>
            <a:r>
              <a:rPr lang="en-US" altLang="zh-CN" sz="2800" dirty="0" err="1"/>
              <a:t>i</a:t>
            </a:r>
            <a:r>
              <a:rPr lang="en-US" altLang="zh-CN" sz="2800" dirty="0"/>
              <a:t>\" \"%{User-Agent}</a:t>
            </a:r>
            <a:r>
              <a:rPr lang="en-US" altLang="zh-CN" sz="2800" dirty="0" err="1"/>
              <a:t>i</a:t>
            </a:r>
            <a:r>
              <a:rPr lang="en-US" altLang="zh-CN" sz="2800" dirty="0"/>
              <a:t>\"" </a:t>
            </a:r>
            <a:r>
              <a:rPr lang="en-US" altLang="zh-CN" sz="2800" dirty="0">
                <a:solidFill>
                  <a:srgbClr val="002060"/>
                </a:solidFill>
              </a:rPr>
              <a:t>combined</a:t>
            </a:r>
          </a:p>
          <a:p>
            <a:r>
              <a:rPr lang="en-US" altLang="zh-CN" sz="2800" b="1" dirty="0" err="1">
                <a:solidFill>
                  <a:srgbClr val="002060"/>
                </a:solidFill>
              </a:rPr>
              <a:t>CustomLog</a:t>
            </a:r>
            <a:r>
              <a:rPr lang="en-US" altLang="zh-CN" sz="2800" dirty="0"/>
              <a:t> logs/</a:t>
            </a:r>
            <a:r>
              <a:rPr lang="en-US" altLang="zh-CN" sz="2800" dirty="0" err="1"/>
              <a:t>access_log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002060"/>
                </a:solidFill>
              </a:rPr>
              <a:t>combined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53846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Apache</a:t>
            </a:r>
            <a:r>
              <a:rPr lang="zh-CN" altLang="en-US"/>
              <a:t>的</a:t>
            </a:r>
            <a:r>
              <a:rPr lang="zh-CN" altLang="zh-CN"/>
              <a:t>日志滚动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Apache</a:t>
            </a:r>
            <a:r>
              <a:rPr lang="zh-CN" altLang="en-US"/>
              <a:t>的</a:t>
            </a:r>
            <a:r>
              <a:rPr lang="zh-CN" altLang="zh-CN"/>
              <a:t>日志滚动</a:t>
            </a:r>
            <a:r>
              <a:rPr lang="zh-CN" altLang="en-US"/>
              <a:t>的必要性</a:t>
            </a:r>
            <a:endParaRPr lang="en-US" altLang="zh-CN"/>
          </a:p>
          <a:p>
            <a:pPr lvl="1"/>
            <a:r>
              <a:rPr lang="zh-CN" altLang="en-US"/>
              <a:t>一个访问频繁的</a:t>
            </a:r>
            <a:r>
              <a:rPr lang="en-US" altLang="zh-CN"/>
              <a:t>Web</a:t>
            </a:r>
            <a:r>
              <a:rPr lang="zh-CN" altLang="en-US"/>
              <a:t>站点的日志会迅速增长</a:t>
            </a:r>
            <a:endParaRPr lang="en-US" altLang="zh-CN"/>
          </a:p>
          <a:p>
            <a:pPr lvl="1"/>
            <a:r>
              <a:rPr lang="zh-CN" altLang="zh-CN"/>
              <a:t>定期清理以免造成磁盘空间的不必要的浪费</a:t>
            </a:r>
            <a:endParaRPr lang="en-US" altLang="zh-CN"/>
          </a:p>
          <a:p>
            <a:pPr lvl="1"/>
            <a:r>
              <a:rPr lang="zh-CN" altLang="en-US"/>
              <a:t>查看日志时打开小文件的速度比大文件的速度要快</a:t>
            </a:r>
            <a:endParaRPr lang="en-US" altLang="zh-CN"/>
          </a:p>
          <a:p>
            <a:r>
              <a:rPr lang="en-US" altLang="zh-CN"/>
              <a:t>Apache</a:t>
            </a:r>
            <a:r>
              <a:rPr lang="zh-CN" altLang="en-US"/>
              <a:t>的</a:t>
            </a:r>
            <a:r>
              <a:rPr lang="zh-CN" altLang="zh-CN"/>
              <a:t>日志滚动</a:t>
            </a:r>
            <a:r>
              <a:rPr lang="zh-CN" altLang="en-US"/>
              <a:t>方法</a:t>
            </a:r>
            <a:endParaRPr lang="en-US" altLang="zh-CN"/>
          </a:p>
          <a:p>
            <a:pPr lvl="1"/>
            <a:r>
              <a:rPr lang="en-US" altLang="zh-CN"/>
              <a:t>RHEL/CentOS</a:t>
            </a:r>
            <a:r>
              <a:rPr lang="zh-CN" altLang="en-US"/>
              <a:t>的默认配置</a:t>
            </a:r>
            <a:endParaRPr lang="en-US" altLang="zh-CN"/>
          </a:p>
          <a:p>
            <a:pPr lvl="2"/>
            <a:r>
              <a:rPr lang="en-US" altLang="zh-CN"/>
              <a:t>logrotate </a:t>
            </a:r>
            <a:r>
              <a:rPr lang="zh-CN" altLang="zh-CN"/>
              <a:t>和</a:t>
            </a:r>
            <a:r>
              <a:rPr lang="en-US" altLang="zh-CN"/>
              <a:t> crond </a:t>
            </a:r>
            <a:r>
              <a:rPr lang="zh-CN" altLang="zh-CN"/>
              <a:t>实现日志滚动</a:t>
            </a:r>
            <a:endParaRPr lang="en-US" altLang="zh-CN"/>
          </a:p>
          <a:p>
            <a:pPr lvl="1"/>
            <a:r>
              <a:rPr lang="zh-CN" altLang="en-US"/>
              <a:t>其他工具</a:t>
            </a:r>
            <a:endParaRPr lang="en-US" altLang="zh-CN"/>
          </a:p>
          <a:p>
            <a:pPr lvl="2"/>
            <a:r>
              <a:rPr lang="zh-CN" altLang="en-US"/>
              <a:t>使用 </a:t>
            </a:r>
            <a:r>
              <a:rPr lang="en-US" altLang="zh-CN"/>
              <a:t>Apache </a:t>
            </a:r>
            <a:r>
              <a:rPr lang="zh-CN" altLang="en-US"/>
              <a:t>自带的 </a:t>
            </a:r>
            <a:r>
              <a:rPr lang="en-US" altLang="zh-CN"/>
              <a:t>rotatelogs</a:t>
            </a:r>
          </a:p>
          <a:p>
            <a:pPr lvl="2"/>
            <a:r>
              <a:rPr lang="zh-CN" altLang="zh-CN"/>
              <a:t>使用</a:t>
            </a:r>
            <a:r>
              <a:rPr lang="en-US" altLang="zh-CN"/>
              <a:t> cronolog</a:t>
            </a:r>
            <a:r>
              <a:rPr lang="zh-CN" altLang="zh-CN"/>
              <a:t>（</a:t>
            </a:r>
            <a:r>
              <a:rPr lang="en-US" altLang="zh-CN"/>
              <a:t>http://cronolog.org/</a:t>
            </a:r>
            <a:r>
              <a:rPr lang="zh-CN" altLang="zh-CN"/>
              <a:t>）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9649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Web</a:t>
            </a:r>
            <a:r>
              <a:rPr lang="zh-CN" altLang="zh-CN"/>
              <a:t>组件</a:t>
            </a:r>
            <a:r>
              <a:rPr lang="en-US" altLang="zh-CN"/>
              <a:t>——</a:t>
            </a:r>
            <a:r>
              <a:rPr lang="zh-CN" altLang="en-US"/>
              <a:t>客户与服务器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Web </a:t>
            </a:r>
            <a:r>
              <a:rPr lang="zh-CN" altLang="en-US"/>
              <a:t>服务器的职责</a:t>
            </a:r>
          </a:p>
          <a:p>
            <a:pPr lvl="1"/>
            <a:r>
              <a:rPr lang="zh-CN" altLang="en-US"/>
              <a:t>默认监听</a:t>
            </a:r>
            <a:r>
              <a:rPr lang="en-US" altLang="zh-CN"/>
              <a:t>TCP/IP</a:t>
            </a:r>
            <a:r>
              <a:rPr lang="zh-CN" altLang="en-US"/>
              <a:t>的</a:t>
            </a:r>
            <a:r>
              <a:rPr lang="en-US" altLang="zh-CN"/>
              <a:t>80</a:t>
            </a:r>
            <a:r>
              <a:rPr lang="zh-CN" altLang="en-US"/>
              <a:t>端口</a:t>
            </a:r>
          </a:p>
          <a:p>
            <a:pPr lvl="1"/>
            <a:r>
              <a:rPr lang="zh-CN" altLang="en-US"/>
              <a:t>接受</a:t>
            </a:r>
            <a:r>
              <a:rPr lang="en-US" altLang="zh-CN"/>
              <a:t>Web</a:t>
            </a:r>
            <a:r>
              <a:rPr lang="zh-CN" altLang="en-US"/>
              <a:t>客户请求</a:t>
            </a:r>
          </a:p>
          <a:p>
            <a:pPr lvl="1"/>
            <a:r>
              <a:rPr lang="zh-CN" altLang="en-US"/>
              <a:t>检查请求的合法性，包括安全性屏蔽</a:t>
            </a:r>
          </a:p>
          <a:p>
            <a:pPr lvl="1"/>
            <a:r>
              <a:rPr lang="zh-CN" altLang="en-US"/>
              <a:t>针对请求获取并制作和处理数据</a:t>
            </a:r>
          </a:p>
          <a:p>
            <a:pPr lvl="1"/>
            <a:r>
              <a:rPr lang="zh-CN" altLang="en-US"/>
              <a:t>把处理后的信息发送给提出请求的客户机</a:t>
            </a:r>
          </a:p>
          <a:p>
            <a:r>
              <a:rPr lang="en-US" altLang="zh-CN"/>
              <a:t>Web </a:t>
            </a:r>
            <a:r>
              <a:rPr lang="zh-CN" altLang="en-US"/>
              <a:t>浏览器的职责</a:t>
            </a:r>
          </a:p>
          <a:p>
            <a:pPr lvl="1"/>
            <a:r>
              <a:rPr lang="zh-CN" altLang="en-US"/>
              <a:t>生成一个 </a:t>
            </a:r>
            <a:r>
              <a:rPr lang="en-US" altLang="zh-CN"/>
              <a:t>Web </a:t>
            </a:r>
            <a:r>
              <a:rPr lang="zh-CN" altLang="en-US"/>
              <a:t>请求（通常在单击某个链接点时启动）</a:t>
            </a:r>
          </a:p>
          <a:p>
            <a:pPr lvl="1"/>
            <a:r>
              <a:rPr lang="zh-CN" altLang="en-US"/>
              <a:t>通过网络将 </a:t>
            </a:r>
            <a:r>
              <a:rPr lang="en-US" altLang="zh-CN"/>
              <a:t>Web </a:t>
            </a:r>
            <a:r>
              <a:rPr lang="zh-CN" altLang="en-US"/>
              <a:t>请求发送给某个 </a:t>
            </a:r>
            <a:r>
              <a:rPr lang="en-US" altLang="zh-CN"/>
              <a:t>Web </a:t>
            </a:r>
            <a:r>
              <a:rPr lang="zh-CN" altLang="en-US"/>
              <a:t>服务器</a:t>
            </a:r>
          </a:p>
          <a:p>
            <a:pPr lvl="1"/>
            <a:r>
              <a:rPr lang="zh-CN" altLang="en-US"/>
              <a:t>解释服务器传来的 </a:t>
            </a:r>
            <a:r>
              <a:rPr lang="en-US" altLang="zh-CN"/>
              <a:t>Web </a:t>
            </a:r>
            <a:r>
              <a:rPr lang="zh-CN" altLang="en-US"/>
              <a:t>文档，并把结果显示在屏幕上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995024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配置虚拟主机的日志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若在虚拟主机的</a:t>
            </a:r>
            <a:r>
              <a:rPr lang="en-US" altLang="zh-CN"/>
              <a:t>&lt;VirtualHost&gt;</a:t>
            </a:r>
            <a:r>
              <a:rPr lang="zh-CN" altLang="zh-CN"/>
              <a:t>容器之内没有配置日志指令，则每个虚拟主机将继承使用主配置文件中</a:t>
            </a:r>
            <a:r>
              <a:rPr lang="en-US" altLang="zh-CN"/>
              <a:t>&lt;VirtualHost&gt;</a:t>
            </a:r>
            <a:r>
              <a:rPr lang="zh-CN" altLang="zh-CN"/>
              <a:t>容器之外的日志配置。</a:t>
            </a:r>
          </a:p>
          <a:p>
            <a:r>
              <a:rPr lang="zh-CN" altLang="en-US"/>
              <a:t>分离</a:t>
            </a:r>
            <a:r>
              <a:rPr lang="zh-CN" altLang="zh-CN"/>
              <a:t>虚拟主机日志的</a:t>
            </a:r>
            <a:r>
              <a:rPr lang="zh-CN" altLang="en-US"/>
              <a:t>方法</a:t>
            </a:r>
            <a:endParaRPr lang="en-US" altLang="zh-CN"/>
          </a:p>
          <a:p>
            <a:pPr lvl="1"/>
            <a:r>
              <a:rPr lang="zh-CN" altLang="zh-CN"/>
              <a:t>在</a:t>
            </a:r>
            <a:r>
              <a:rPr lang="en-US" altLang="zh-CN"/>
              <a:t>&lt;VirtualHost&gt;</a:t>
            </a:r>
            <a:r>
              <a:rPr lang="zh-CN" altLang="zh-CN"/>
              <a:t>容器之内使用</a:t>
            </a:r>
            <a:r>
              <a:rPr lang="en-US" altLang="zh-CN"/>
              <a:t> ErrorLog </a:t>
            </a:r>
            <a:r>
              <a:rPr lang="zh-CN" altLang="zh-CN"/>
              <a:t>和</a:t>
            </a:r>
            <a:r>
              <a:rPr lang="en-US" altLang="zh-CN"/>
              <a:t> CustomLog </a:t>
            </a:r>
            <a:r>
              <a:rPr lang="zh-CN" altLang="zh-CN"/>
              <a:t>语句指定本虚拟主机单独使用的日志文件</a:t>
            </a:r>
            <a:endParaRPr lang="en-US" altLang="zh-CN"/>
          </a:p>
          <a:p>
            <a:pPr lvl="1"/>
            <a:r>
              <a:rPr lang="zh-CN" altLang="zh-CN"/>
              <a:t>使用主配置文件将所有虚拟主机的日志记录到一个文件，然后可以使用分离脚本</a:t>
            </a:r>
            <a:r>
              <a:rPr lang="en-US" altLang="zh-CN"/>
              <a:t> split-logfile </a:t>
            </a:r>
            <a:r>
              <a:rPr lang="zh-CN" altLang="zh-CN"/>
              <a:t>将日志文件的内容按不同的虚拟主机拆分为多个文件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464377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AD70037F-1F0A-4A4B-B8E2-11D0CC0519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课程总结</a:t>
            </a: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4947484B-BE37-4F19-8E74-0BD5D55F1A60}"/>
              </a:ext>
            </a:extLst>
          </p:cNvPr>
          <p:cNvGraphicFramePr>
            <a:graphicFrameLocks noGrp="1"/>
          </p:cNvGraphicFramePr>
          <p:nvPr>
            <p:ph idx="4294967295"/>
            <p:extLst/>
          </p:nvPr>
        </p:nvGraphicFramePr>
        <p:xfrm>
          <a:off x="1991544" y="1052736"/>
          <a:ext cx="8640762" cy="4929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4672744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本章思考题</a:t>
            </a:r>
            <a:endParaRPr lang="zh-CN" altLang="en-US" dirty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Apache</a:t>
            </a:r>
            <a:r>
              <a:rPr lang="zh-CN" altLang="en-US" dirty="0"/>
              <a:t>？简述其特点。</a:t>
            </a:r>
          </a:p>
          <a:p>
            <a:r>
              <a:rPr lang="zh-CN" altLang="en-US" dirty="0"/>
              <a:t>如何配置</a:t>
            </a:r>
            <a:r>
              <a:rPr lang="en-US" altLang="zh-CN" dirty="0"/>
              <a:t>CentOS</a:t>
            </a:r>
            <a:r>
              <a:rPr lang="zh-CN" altLang="en-US" dirty="0"/>
              <a:t>默认的</a:t>
            </a:r>
            <a:r>
              <a:rPr lang="en-US" altLang="zh-CN" dirty="0"/>
              <a:t>Apache</a:t>
            </a:r>
            <a:r>
              <a:rPr lang="zh-CN" altLang="en-US" dirty="0"/>
              <a:t>以提高安全性？</a:t>
            </a:r>
          </a:p>
          <a:p>
            <a:r>
              <a:rPr lang="en-US" altLang="zh-CN" dirty="0"/>
              <a:t>Apache</a:t>
            </a:r>
            <a:r>
              <a:rPr lang="zh-CN" altLang="en-US" dirty="0"/>
              <a:t>有哪几种日志？</a:t>
            </a:r>
            <a:r>
              <a:rPr lang="en-US" altLang="zh-CN" dirty="0"/>
              <a:t>Apache</a:t>
            </a:r>
            <a:r>
              <a:rPr lang="zh-CN" altLang="en-US" dirty="0"/>
              <a:t>的日志指令有哪些？</a:t>
            </a:r>
          </a:p>
          <a:p>
            <a:r>
              <a:rPr lang="zh-CN" altLang="en-US" dirty="0"/>
              <a:t>什么是虚拟主机？</a:t>
            </a:r>
            <a:r>
              <a:rPr lang="en-US" altLang="zh-CN" dirty="0"/>
              <a:t>Apache</a:t>
            </a:r>
            <a:r>
              <a:rPr lang="zh-CN" altLang="en-US" dirty="0"/>
              <a:t>支持几种类型的虚拟主机？</a:t>
            </a:r>
          </a:p>
        </p:txBody>
      </p:sp>
    </p:spTree>
    <p:extLst>
      <p:ext uri="{BB962C8B-B14F-4D97-AF65-F5344CB8AC3E}">
        <p14:creationId xmlns:p14="http://schemas.microsoft.com/office/powerpoint/2010/main" val="318594691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本章实验</a:t>
            </a:r>
            <a:endParaRPr lang="zh-CN" altLang="en-US" dirty="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使用符号链接和别名管理站点。</a:t>
            </a:r>
          </a:p>
          <a:p>
            <a:r>
              <a:rPr lang="zh-CN" altLang="en-US" dirty="0"/>
              <a:t>配置基于</a:t>
            </a:r>
            <a:r>
              <a:rPr lang="en-US" altLang="zh-CN" dirty="0"/>
              <a:t>IP</a:t>
            </a:r>
            <a:r>
              <a:rPr lang="zh-CN" altLang="en-US" dirty="0"/>
              <a:t>和基于域名的虚拟主机。</a:t>
            </a:r>
          </a:p>
        </p:txBody>
      </p:sp>
    </p:spTree>
    <p:extLst>
      <p:ext uri="{BB962C8B-B14F-4D97-AF65-F5344CB8AC3E}">
        <p14:creationId xmlns:p14="http://schemas.microsoft.com/office/powerpoint/2010/main" val="224372962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1EEA3A6-BAC4-4F12-9BE4-A40002D84172}"/>
              </a:ext>
            </a:extLst>
          </p:cNvPr>
          <p:cNvSpPr/>
          <p:nvPr/>
        </p:nvSpPr>
        <p:spPr>
          <a:xfrm>
            <a:off x="2927648" y="2276872"/>
            <a:ext cx="611834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en-US" altLang="zh-CN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YOU!</a:t>
            </a:r>
            <a:endParaRPr lang="zh-CN" altLang="en-US" sz="7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0340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4.375E-6 -4.44444E-6 L 4.375E-6 -0.07222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Web</a:t>
            </a:r>
            <a:r>
              <a:rPr lang="zh-CN" altLang="en-US"/>
              <a:t>客户与服务器通信过程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每取一个网页建立一次连接，读完后马上断开；当需要另一个网页时重新连接，周而复始。</a:t>
            </a:r>
            <a:endParaRPr lang="zh-CN" altLang="en-U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3193255"/>
              </p:ext>
            </p:extLst>
          </p:nvPr>
        </p:nvGraphicFramePr>
        <p:xfrm>
          <a:off x="1343472" y="2636912"/>
          <a:ext cx="9006813" cy="25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r:id="rId3" imgW="3905250" imgH="1123950" progId="">
                  <p:embed/>
                </p:oleObj>
              </mc:Choice>
              <mc:Fallback>
                <p:oleObj r:id="rId3" imgW="3905250" imgH="1123950" progId="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472" y="2636912"/>
                        <a:ext cx="9006813" cy="25922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8854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Web</a:t>
            </a:r>
            <a:r>
              <a:rPr lang="zh-CN" altLang="zh-CN"/>
              <a:t>组件</a:t>
            </a:r>
            <a:r>
              <a:rPr lang="en-US" altLang="zh-CN"/>
              <a:t>——HTTP</a:t>
            </a:r>
            <a:r>
              <a:rPr lang="zh-CN" altLang="en-US"/>
              <a:t>协议（</a:t>
            </a:r>
            <a:r>
              <a:rPr lang="en-US" altLang="zh-CN"/>
              <a:t>1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超文本传输协议（</a:t>
            </a:r>
            <a:r>
              <a:rPr lang="en-US" altLang="zh-CN"/>
              <a:t>Hyper Text Transfer Protocol</a:t>
            </a:r>
            <a:r>
              <a:rPr lang="zh-CN" altLang="zh-CN"/>
              <a:t>）是在</a:t>
            </a:r>
            <a:r>
              <a:rPr lang="en-US" altLang="zh-CN"/>
              <a:t> Web </a:t>
            </a:r>
            <a:r>
              <a:rPr lang="zh-CN" altLang="zh-CN"/>
              <a:t>上传输资源最常用的方式</a:t>
            </a:r>
            <a:endParaRPr lang="en-US" altLang="zh-CN"/>
          </a:p>
          <a:p>
            <a:r>
              <a:rPr lang="en-US" altLang="zh-CN"/>
              <a:t>HTTP </a:t>
            </a:r>
            <a:r>
              <a:rPr lang="zh-CN" altLang="zh-CN"/>
              <a:t>规定了客户机和服务器等</a:t>
            </a:r>
            <a:r>
              <a:rPr lang="en-US" altLang="zh-CN"/>
              <a:t> Web </a:t>
            </a:r>
            <a:r>
              <a:rPr lang="zh-CN" altLang="zh-CN"/>
              <a:t>组件</a:t>
            </a:r>
            <a:r>
              <a:rPr lang="en-US" altLang="zh-CN"/>
              <a:t> </a:t>
            </a:r>
            <a:r>
              <a:rPr lang="zh-CN" altLang="zh-CN"/>
              <a:t>相互交换信息的格式和含义</a:t>
            </a:r>
          </a:p>
          <a:p>
            <a:r>
              <a:rPr lang="en-US" altLang="zh-CN"/>
              <a:t>HTTP </a:t>
            </a:r>
            <a:r>
              <a:rPr lang="zh-CN" altLang="zh-CN"/>
              <a:t>协议的特点</a:t>
            </a:r>
            <a:endParaRPr lang="en-US" altLang="zh-CN"/>
          </a:p>
          <a:p>
            <a:pPr lvl="1"/>
            <a:r>
              <a:rPr lang="en-US" altLang="zh-CN"/>
              <a:t>URI </a:t>
            </a:r>
            <a:r>
              <a:rPr lang="zh-CN" altLang="en-US"/>
              <a:t>资源识别</a:t>
            </a:r>
          </a:p>
          <a:p>
            <a:pPr lvl="1"/>
            <a:r>
              <a:rPr lang="zh-CN" altLang="en-US"/>
              <a:t>请求</a:t>
            </a:r>
            <a:r>
              <a:rPr lang="en-US" altLang="zh-CN"/>
              <a:t>-</a:t>
            </a:r>
            <a:r>
              <a:rPr lang="zh-CN" altLang="en-US"/>
              <a:t>响应方式</a:t>
            </a:r>
          </a:p>
          <a:p>
            <a:pPr lvl="1"/>
            <a:r>
              <a:rPr lang="zh-CN" altLang="en-US"/>
              <a:t>无状态性</a:t>
            </a:r>
          </a:p>
          <a:p>
            <a:pPr lvl="1"/>
            <a:r>
              <a:rPr lang="zh-CN" altLang="en-US"/>
              <a:t>携带元数据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8275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25484</TotalTime>
  <Words>4593</Words>
  <Application>Microsoft Office PowerPoint</Application>
  <PresentationFormat>宽屏</PresentationFormat>
  <Paragraphs>561</Paragraphs>
  <Slides>74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74</vt:i4>
      </vt:variant>
    </vt:vector>
  </HeadingPairs>
  <TitlesOfParts>
    <vt:vector size="82" baseType="lpstr">
      <vt:lpstr>宋体</vt:lpstr>
      <vt:lpstr>微软雅黑</vt:lpstr>
      <vt:lpstr>微软雅黑 Light</vt:lpstr>
      <vt:lpstr>Arial</vt:lpstr>
      <vt:lpstr>Calibri</vt:lpstr>
      <vt:lpstr>Times New Roman</vt:lpstr>
      <vt:lpstr>Wingdings</vt:lpstr>
      <vt:lpstr>Office 主题</vt:lpstr>
      <vt:lpstr>第10章 Apache的安装及配置</vt:lpstr>
      <vt:lpstr>课程目标</vt:lpstr>
      <vt:lpstr>课程内容</vt:lpstr>
      <vt:lpstr>Web服务器简介</vt:lpstr>
      <vt:lpstr>Web组件</vt:lpstr>
      <vt:lpstr>Web组件——URI</vt:lpstr>
      <vt:lpstr>Web组件——客户与服务器</vt:lpstr>
      <vt:lpstr>Web客户与服务器通信过程</vt:lpstr>
      <vt:lpstr>Web组件——HTTP协议（1）</vt:lpstr>
      <vt:lpstr>Web组件——HTTP协议（2）</vt:lpstr>
      <vt:lpstr>Web组件——HTTP协议（3）</vt:lpstr>
      <vt:lpstr>Web组件——HTTP协议（4）</vt:lpstr>
      <vt:lpstr>Web组件——HTTP协议（5）</vt:lpstr>
      <vt:lpstr>Web组件——HTTP协议（6）</vt:lpstr>
      <vt:lpstr>Web组件——Web缓存和Web代理</vt:lpstr>
      <vt:lpstr>Web组件—— Cookie 和Session机制</vt:lpstr>
      <vt:lpstr>Web组件——Web内容的构建组件</vt:lpstr>
      <vt:lpstr>HTML</vt:lpstr>
      <vt:lpstr>Linux下常用的Web服务器</vt:lpstr>
      <vt:lpstr>课程内容</vt:lpstr>
      <vt:lpstr>Apache简介</vt:lpstr>
      <vt:lpstr>Apache 的特性</vt:lpstr>
      <vt:lpstr>Apache 的结构</vt:lpstr>
      <vt:lpstr>Apache 的运行模式</vt:lpstr>
      <vt:lpstr>课程内容</vt:lpstr>
      <vt:lpstr>Apache服务概览</vt:lpstr>
      <vt:lpstr>Apache的安装和启动</vt:lpstr>
      <vt:lpstr>Apache的相关文件</vt:lpstr>
      <vt:lpstr>查看Apache 的相关信息</vt:lpstr>
      <vt:lpstr>CentOS下Apache的默认配置</vt:lpstr>
      <vt:lpstr>CentOS下Apache的默认配置（续）</vt:lpstr>
      <vt:lpstr>CentOS下Apache的默认配置（续2）</vt:lpstr>
      <vt:lpstr>课程内容</vt:lpstr>
      <vt:lpstr>Apache配置文件种类</vt:lpstr>
      <vt:lpstr>配置文件的基本语法</vt:lpstr>
      <vt:lpstr>Apache 的两种编译方式</vt:lpstr>
      <vt:lpstr>Apache 的模块</vt:lpstr>
      <vt:lpstr>获得Apache配置的帮助</vt:lpstr>
      <vt:lpstr>Apache 的基本配置指令</vt:lpstr>
      <vt:lpstr>Apache的服务器标识指令</vt:lpstr>
      <vt:lpstr>Apache的文件定位指令</vt:lpstr>
      <vt:lpstr>Apache Profork MPM的相关指令</vt:lpstr>
      <vt:lpstr>Apache 常用的全局配置指令</vt:lpstr>
      <vt:lpstr>Apache 的配置容器</vt:lpstr>
      <vt:lpstr>Apache 的配置容器（续）</vt:lpstr>
      <vt:lpstr>Apache配置文件的组成及指令的作用域</vt:lpstr>
      <vt:lpstr>Apache的基本配置</vt:lpstr>
      <vt:lpstr>主机访问控制简介</vt:lpstr>
      <vt:lpstr>访问控制的指令的作用范围</vt:lpstr>
      <vt:lpstr>Require 指令</vt:lpstr>
      <vt:lpstr>访问控制举例</vt:lpstr>
      <vt:lpstr>访问控制举例 续</vt:lpstr>
      <vt:lpstr>别名（Alias）</vt:lpstr>
      <vt:lpstr>容器选项配置（Options）</vt:lpstr>
      <vt:lpstr>Options指令的常用选项</vt:lpstr>
      <vt:lpstr>IndexOptions指令</vt:lpstr>
      <vt:lpstr>主机访问控制和别名的配置举例</vt:lpstr>
      <vt:lpstr>配置每个用户的Web站点</vt:lpstr>
      <vt:lpstr>虚拟主机</vt:lpstr>
      <vt:lpstr>虚拟主机简介</vt:lpstr>
      <vt:lpstr>虚拟主机注意事项</vt:lpstr>
      <vt:lpstr>虚拟主机配置指令</vt:lpstr>
      <vt:lpstr>主服务器配置与虚拟主机配置的关系</vt:lpstr>
      <vt:lpstr>使用单独的虚拟主机配置文件</vt:lpstr>
      <vt:lpstr>配置基于IP的虚拟主机</vt:lpstr>
      <vt:lpstr>配置基于域名的虚拟主机</vt:lpstr>
      <vt:lpstr>日志管理</vt:lpstr>
      <vt:lpstr>Apache 的日志</vt:lpstr>
      <vt:lpstr>Apache的日志滚动</vt:lpstr>
      <vt:lpstr>配置虚拟主机的日志</vt:lpstr>
      <vt:lpstr>课程总结</vt:lpstr>
      <vt:lpstr>本章思考题</vt:lpstr>
      <vt:lpstr>本章实验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ThinkPad</dc:creator>
  <cp:lastModifiedBy>home</cp:lastModifiedBy>
  <cp:revision>943</cp:revision>
  <dcterms:created xsi:type="dcterms:W3CDTF">2010-12-10T07:47:22Z</dcterms:created>
  <dcterms:modified xsi:type="dcterms:W3CDTF">2017-09-05T13:10:17Z</dcterms:modified>
</cp:coreProperties>
</file>