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6" r:id="rId2"/>
    <p:sldId id="299" r:id="rId3"/>
    <p:sldId id="341" r:id="rId4"/>
    <p:sldId id="460" r:id="rId5"/>
    <p:sldId id="461" r:id="rId6"/>
    <p:sldId id="463" r:id="rId7"/>
    <p:sldId id="431" r:id="rId8"/>
    <p:sldId id="464" r:id="rId9"/>
    <p:sldId id="467" r:id="rId10"/>
    <p:sldId id="470" r:id="rId11"/>
    <p:sldId id="471" r:id="rId12"/>
    <p:sldId id="472" r:id="rId13"/>
    <p:sldId id="473" r:id="rId14"/>
    <p:sldId id="474" r:id="rId15"/>
    <p:sldId id="475" r:id="rId16"/>
    <p:sldId id="468" r:id="rId17"/>
    <p:sldId id="469" r:id="rId18"/>
    <p:sldId id="476" r:id="rId19"/>
    <p:sldId id="459" r:id="rId20"/>
    <p:sldId id="343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118" autoAdjust="0"/>
  </p:normalViewPr>
  <p:slideViewPr>
    <p:cSldViewPr>
      <p:cViewPr varScale="1">
        <p:scale>
          <a:sx n="63" d="100"/>
          <a:sy n="63" d="100"/>
        </p:scale>
        <p:origin x="72" y="12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C6FB6746-853E-43B3-A08A-1AE49A0A9E9D}">
      <dgm:prSet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gm:t>
    </dgm:pt>
    <dgm:pt modelId="{3B645F89-54EC-40C7-8CD0-3599A4A607B9}" type="par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0E302E74-8E87-4489-857E-418EE899E4B7}" type="sib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449ABA1B-C5A4-420F-A8FB-6EEEE853C7A6}">
      <dgm:prSet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1142F920-9772-40EA-8463-B06D0B0F9141}" type="par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DDFA9F23-E354-4651-A029-25F569D74ACE}" type="sib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A582327-3200-4FC5-BE23-1382672329E9}" type="pres">
      <dgm:prSet presAssocID="{C6FB6746-853E-43B3-A08A-1AE49A0A9E9D}" presName="text_2" presStyleLbl="node1" presStyleIdx="1" presStyleCnt="3">
        <dgm:presLayoutVars>
          <dgm:bulletEnabled val="1"/>
        </dgm:presLayoutVars>
      </dgm:prSet>
      <dgm:spPr/>
    </dgm:pt>
    <dgm:pt modelId="{3F47B239-3B80-4A39-9125-14E2AB3E277D}" type="pres">
      <dgm:prSet presAssocID="{C6FB6746-853E-43B3-A08A-1AE49A0A9E9D}" presName="accent_2" presStyleCnt="0"/>
      <dgm:spPr/>
    </dgm:pt>
    <dgm:pt modelId="{2E8F83F8-4ABA-4BFE-91E5-9C1B0AB98A3F}" type="pres">
      <dgm:prSet presAssocID="{C6FB6746-853E-43B3-A08A-1AE49A0A9E9D}" presName="accentRepeatNode" presStyleLbl="solidFgAcc1" presStyleIdx="1" presStyleCnt="3"/>
      <dgm:spPr/>
    </dgm:pt>
    <dgm:pt modelId="{5684D3DF-3317-4CB2-A52E-8F7C6F66A19E}" type="pres">
      <dgm:prSet presAssocID="{449ABA1B-C5A4-420F-A8FB-6EEEE853C7A6}" presName="text_3" presStyleLbl="node1" presStyleIdx="2" presStyleCnt="3">
        <dgm:presLayoutVars>
          <dgm:bulletEnabled val="1"/>
        </dgm:presLayoutVars>
      </dgm:prSet>
      <dgm:spPr/>
    </dgm:pt>
    <dgm:pt modelId="{E46ABD56-66F3-442F-B048-1EF452338B1F}" type="pres">
      <dgm:prSet presAssocID="{449ABA1B-C5A4-420F-A8FB-6EEEE853C7A6}" presName="accent_3" presStyleCnt="0"/>
      <dgm:spPr/>
    </dgm:pt>
    <dgm:pt modelId="{5E52F09E-3006-4C83-91A8-52C9617EE47E}" type="pres">
      <dgm:prSet presAssocID="{449ABA1B-C5A4-420F-A8FB-6EEEE853C7A6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7399D3C-2E6B-496B-AEAF-195FFB28DAE8}" srcId="{1029AE71-8D2E-40A1-BBB2-E4F336B690E4}" destId="{449ABA1B-C5A4-420F-A8FB-6EEEE853C7A6}" srcOrd="2" destOrd="0" parTransId="{1142F920-9772-40EA-8463-B06D0B0F9141}" sibTransId="{DDFA9F23-E354-4651-A029-25F569D74ACE}"/>
    <dgm:cxn modelId="{DB557967-03A5-404F-9B27-C68BFF9BE611}" srcId="{1029AE71-8D2E-40A1-BBB2-E4F336B690E4}" destId="{C6FB6746-853E-43B3-A08A-1AE49A0A9E9D}" srcOrd="1" destOrd="0" parTransId="{3B645F89-54EC-40C7-8CD0-3599A4A607B9}" sibTransId="{0E302E74-8E87-4489-857E-418EE899E4B7}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8E3F93E8-B472-40AA-B6EE-972A483221E7}" type="presOf" srcId="{449ABA1B-C5A4-420F-A8FB-6EEEE853C7A6}" destId="{5684D3DF-3317-4CB2-A52E-8F7C6F66A1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1459C1F9-5E24-42E1-A5E3-42466602FFAD}" type="presOf" srcId="{C6FB6746-853E-43B3-A08A-1AE49A0A9E9D}" destId="{AA582327-3200-4FC5-BE23-1382672329E9}" srcOrd="0" destOrd="0" presId="urn:microsoft.com/office/officeart/2008/layout/VerticalCurvedList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1F13B9B8-DD2C-4E72-9CBF-8C708EE35770}" type="presParOf" srcId="{CEF86C6C-86C7-4CE3-B746-4069BFC6CED4}" destId="{AA582327-3200-4FC5-BE23-1382672329E9}" srcOrd="3" destOrd="0" presId="urn:microsoft.com/office/officeart/2008/layout/VerticalCurvedList"/>
    <dgm:cxn modelId="{1BF1FE82-BD02-4B1B-A119-1732163002E5}" type="presParOf" srcId="{CEF86C6C-86C7-4CE3-B746-4069BFC6CED4}" destId="{3F47B239-3B80-4A39-9125-14E2AB3E277D}" srcOrd="4" destOrd="0" presId="urn:microsoft.com/office/officeart/2008/layout/VerticalCurvedList"/>
    <dgm:cxn modelId="{73F6614D-0A70-4BCF-BE1E-53ADA5596336}" type="presParOf" srcId="{3F47B239-3B80-4A39-9125-14E2AB3E277D}" destId="{2E8F83F8-4ABA-4BFE-91E5-9C1B0AB98A3F}" srcOrd="0" destOrd="0" presId="urn:microsoft.com/office/officeart/2008/layout/VerticalCurvedList"/>
    <dgm:cxn modelId="{9A6692BD-1DDB-4530-B586-E1078B8F0F81}" type="presParOf" srcId="{CEF86C6C-86C7-4CE3-B746-4069BFC6CED4}" destId="{5684D3DF-3317-4CB2-A52E-8F7C6F66A19E}" srcOrd="5" destOrd="0" presId="urn:microsoft.com/office/officeart/2008/layout/VerticalCurvedList"/>
    <dgm:cxn modelId="{08854603-7E24-46DA-BB58-967BF8F8DBF1}" type="presParOf" srcId="{CEF86C6C-86C7-4CE3-B746-4069BFC6CED4}" destId="{E46ABD56-66F3-442F-B048-1EF452338B1F}" srcOrd="6" destOrd="0" presId="urn:microsoft.com/office/officeart/2008/layout/VerticalCurvedList"/>
    <dgm:cxn modelId="{08137735-E943-40C9-886C-5553D6950422}" type="presParOf" srcId="{E46ABD56-66F3-442F-B048-1EF452338B1F}" destId="{5E52F09E-3006-4C83-91A8-52C9617EE4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C6FB6746-853E-43B3-A08A-1AE49A0A9E9D}">
      <dgm:prSet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gm:t>
    </dgm:pt>
    <dgm:pt modelId="{3B645F89-54EC-40C7-8CD0-3599A4A607B9}" type="par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0E302E74-8E87-4489-857E-418EE899E4B7}" type="sib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449ABA1B-C5A4-420F-A8FB-6EEEE853C7A6}">
      <dgm:prSet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1142F920-9772-40EA-8463-B06D0B0F9141}" type="par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DDFA9F23-E354-4651-A029-25F569D74ACE}" type="sib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A582327-3200-4FC5-BE23-1382672329E9}" type="pres">
      <dgm:prSet presAssocID="{C6FB6746-853E-43B3-A08A-1AE49A0A9E9D}" presName="text_2" presStyleLbl="node1" presStyleIdx="1" presStyleCnt="3">
        <dgm:presLayoutVars>
          <dgm:bulletEnabled val="1"/>
        </dgm:presLayoutVars>
      </dgm:prSet>
      <dgm:spPr/>
    </dgm:pt>
    <dgm:pt modelId="{3F47B239-3B80-4A39-9125-14E2AB3E277D}" type="pres">
      <dgm:prSet presAssocID="{C6FB6746-853E-43B3-A08A-1AE49A0A9E9D}" presName="accent_2" presStyleCnt="0"/>
      <dgm:spPr/>
    </dgm:pt>
    <dgm:pt modelId="{2E8F83F8-4ABA-4BFE-91E5-9C1B0AB98A3F}" type="pres">
      <dgm:prSet presAssocID="{C6FB6746-853E-43B3-A08A-1AE49A0A9E9D}" presName="accentRepeatNode" presStyleLbl="solidFgAcc1" presStyleIdx="1" presStyleCnt="3"/>
      <dgm:spPr/>
    </dgm:pt>
    <dgm:pt modelId="{5684D3DF-3317-4CB2-A52E-8F7C6F66A19E}" type="pres">
      <dgm:prSet presAssocID="{449ABA1B-C5A4-420F-A8FB-6EEEE853C7A6}" presName="text_3" presStyleLbl="node1" presStyleIdx="2" presStyleCnt="3">
        <dgm:presLayoutVars>
          <dgm:bulletEnabled val="1"/>
        </dgm:presLayoutVars>
      </dgm:prSet>
      <dgm:spPr/>
    </dgm:pt>
    <dgm:pt modelId="{E46ABD56-66F3-442F-B048-1EF452338B1F}" type="pres">
      <dgm:prSet presAssocID="{449ABA1B-C5A4-420F-A8FB-6EEEE853C7A6}" presName="accent_3" presStyleCnt="0"/>
      <dgm:spPr/>
    </dgm:pt>
    <dgm:pt modelId="{5E52F09E-3006-4C83-91A8-52C9617EE47E}" type="pres">
      <dgm:prSet presAssocID="{449ABA1B-C5A4-420F-A8FB-6EEEE853C7A6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7399D3C-2E6B-496B-AEAF-195FFB28DAE8}" srcId="{1029AE71-8D2E-40A1-BBB2-E4F336B690E4}" destId="{449ABA1B-C5A4-420F-A8FB-6EEEE853C7A6}" srcOrd="2" destOrd="0" parTransId="{1142F920-9772-40EA-8463-B06D0B0F9141}" sibTransId="{DDFA9F23-E354-4651-A029-25F569D74ACE}"/>
    <dgm:cxn modelId="{DB557967-03A5-404F-9B27-C68BFF9BE611}" srcId="{1029AE71-8D2E-40A1-BBB2-E4F336B690E4}" destId="{C6FB6746-853E-43B3-A08A-1AE49A0A9E9D}" srcOrd="1" destOrd="0" parTransId="{3B645F89-54EC-40C7-8CD0-3599A4A607B9}" sibTransId="{0E302E74-8E87-4489-857E-418EE899E4B7}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8E3F93E8-B472-40AA-B6EE-972A483221E7}" type="presOf" srcId="{449ABA1B-C5A4-420F-A8FB-6EEEE853C7A6}" destId="{5684D3DF-3317-4CB2-A52E-8F7C6F66A1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1459C1F9-5E24-42E1-A5E3-42466602FFAD}" type="presOf" srcId="{C6FB6746-853E-43B3-A08A-1AE49A0A9E9D}" destId="{AA582327-3200-4FC5-BE23-1382672329E9}" srcOrd="0" destOrd="0" presId="urn:microsoft.com/office/officeart/2008/layout/VerticalCurvedList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1F13B9B8-DD2C-4E72-9CBF-8C708EE35770}" type="presParOf" srcId="{CEF86C6C-86C7-4CE3-B746-4069BFC6CED4}" destId="{AA582327-3200-4FC5-BE23-1382672329E9}" srcOrd="3" destOrd="0" presId="urn:microsoft.com/office/officeart/2008/layout/VerticalCurvedList"/>
    <dgm:cxn modelId="{1BF1FE82-BD02-4B1B-A119-1732163002E5}" type="presParOf" srcId="{CEF86C6C-86C7-4CE3-B746-4069BFC6CED4}" destId="{3F47B239-3B80-4A39-9125-14E2AB3E277D}" srcOrd="4" destOrd="0" presId="urn:microsoft.com/office/officeart/2008/layout/VerticalCurvedList"/>
    <dgm:cxn modelId="{73F6614D-0A70-4BCF-BE1E-53ADA5596336}" type="presParOf" srcId="{3F47B239-3B80-4A39-9125-14E2AB3E277D}" destId="{2E8F83F8-4ABA-4BFE-91E5-9C1B0AB98A3F}" srcOrd="0" destOrd="0" presId="urn:microsoft.com/office/officeart/2008/layout/VerticalCurvedList"/>
    <dgm:cxn modelId="{9A6692BD-1DDB-4530-B586-E1078B8F0F81}" type="presParOf" srcId="{CEF86C6C-86C7-4CE3-B746-4069BFC6CED4}" destId="{5684D3DF-3317-4CB2-A52E-8F7C6F66A19E}" srcOrd="5" destOrd="0" presId="urn:microsoft.com/office/officeart/2008/layout/VerticalCurvedList"/>
    <dgm:cxn modelId="{08854603-7E24-46DA-BB58-967BF8F8DBF1}" type="presParOf" srcId="{CEF86C6C-86C7-4CE3-B746-4069BFC6CED4}" destId="{E46ABD56-66F3-442F-B048-1EF452338B1F}" srcOrd="6" destOrd="0" presId="urn:microsoft.com/office/officeart/2008/layout/VerticalCurvedList"/>
    <dgm:cxn modelId="{08137735-E943-40C9-886C-5553D6950422}" type="presParOf" srcId="{E46ABD56-66F3-442F-B048-1EF452338B1F}" destId="{5E52F09E-3006-4C83-91A8-52C9617EE4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C6FB6746-853E-43B3-A08A-1AE49A0A9E9D}">
      <dgm:prSet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gm:t>
    </dgm:pt>
    <dgm:pt modelId="{3B645F89-54EC-40C7-8CD0-3599A4A607B9}" type="par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0E302E74-8E87-4489-857E-418EE899E4B7}" type="sib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449ABA1B-C5A4-420F-A8FB-6EEEE853C7A6}">
      <dgm:prSet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1142F920-9772-40EA-8463-B06D0B0F9141}" type="par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DDFA9F23-E354-4651-A029-25F569D74ACE}" type="sib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A582327-3200-4FC5-BE23-1382672329E9}" type="pres">
      <dgm:prSet presAssocID="{C6FB6746-853E-43B3-A08A-1AE49A0A9E9D}" presName="text_2" presStyleLbl="node1" presStyleIdx="1" presStyleCnt="3">
        <dgm:presLayoutVars>
          <dgm:bulletEnabled val="1"/>
        </dgm:presLayoutVars>
      </dgm:prSet>
      <dgm:spPr/>
    </dgm:pt>
    <dgm:pt modelId="{3F47B239-3B80-4A39-9125-14E2AB3E277D}" type="pres">
      <dgm:prSet presAssocID="{C6FB6746-853E-43B3-A08A-1AE49A0A9E9D}" presName="accent_2" presStyleCnt="0"/>
      <dgm:spPr/>
    </dgm:pt>
    <dgm:pt modelId="{2E8F83F8-4ABA-4BFE-91E5-9C1B0AB98A3F}" type="pres">
      <dgm:prSet presAssocID="{C6FB6746-853E-43B3-A08A-1AE49A0A9E9D}" presName="accentRepeatNode" presStyleLbl="solidFgAcc1" presStyleIdx="1" presStyleCnt="3"/>
      <dgm:spPr/>
    </dgm:pt>
    <dgm:pt modelId="{5684D3DF-3317-4CB2-A52E-8F7C6F66A19E}" type="pres">
      <dgm:prSet presAssocID="{449ABA1B-C5A4-420F-A8FB-6EEEE853C7A6}" presName="text_3" presStyleLbl="node1" presStyleIdx="2" presStyleCnt="3">
        <dgm:presLayoutVars>
          <dgm:bulletEnabled val="1"/>
        </dgm:presLayoutVars>
      </dgm:prSet>
      <dgm:spPr/>
    </dgm:pt>
    <dgm:pt modelId="{E46ABD56-66F3-442F-B048-1EF452338B1F}" type="pres">
      <dgm:prSet presAssocID="{449ABA1B-C5A4-420F-A8FB-6EEEE853C7A6}" presName="accent_3" presStyleCnt="0"/>
      <dgm:spPr/>
    </dgm:pt>
    <dgm:pt modelId="{5E52F09E-3006-4C83-91A8-52C9617EE47E}" type="pres">
      <dgm:prSet presAssocID="{449ABA1B-C5A4-420F-A8FB-6EEEE853C7A6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7399D3C-2E6B-496B-AEAF-195FFB28DAE8}" srcId="{1029AE71-8D2E-40A1-BBB2-E4F336B690E4}" destId="{449ABA1B-C5A4-420F-A8FB-6EEEE853C7A6}" srcOrd="2" destOrd="0" parTransId="{1142F920-9772-40EA-8463-B06D0B0F9141}" sibTransId="{DDFA9F23-E354-4651-A029-25F569D74ACE}"/>
    <dgm:cxn modelId="{DB557967-03A5-404F-9B27-C68BFF9BE611}" srcId="{1029AE71-8D2E-40A1-BBB2-E4F336B690E4}" destId="{C6FB6746-853E-43B3-A08A-1AE49A0A9E9D}" srcOrd="1" destOrd="0" parTransId="{3B645F89-54EC-40C7-8CD0-3599A4A607B9}" sibTransId="{0E302E74-8E87-4489-857E-418EE899E4B7}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8E3F93E8-B472-40AA-B6EE-972A483221E7}" type="presOf" srcId="{449ABA1B-C5A4-420F-A8FB-6EEEE853C7A6}" destId="{5684D3DF-3317-4CB2-A52E-8F7C6F66A1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1459C1F9-5E24-42E1-A5E3-42466602FFAD}" type="presOf" srcId="{C6FB6746-853E-43B3-A08A-1AE49A0A9E9D}" destId="{AA582327-3200-4FC5-BE23-1382672329E9}" srcOrd="0" destOrd="0" presId="urn:microsoft.com/office/officeart/2008/layout/VerticalCurvedList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1F13B9B8-DD2C-4E72-9CBF-8C708EE35770}" type="presParOf" srcId="{CEF86C6C-86C7-4CE3-B746-4069BFC6CED4}" destId="{AA582327-3200-4FC5-BE23-1382672329E9}" srcOrd="3" destOrd="0" presId="urn:microsoft.com/office/officeart/2008/layout/VerticalCurvedList"/>
    <dgm:cxn modelId="{1BF1FE82-BD02-4B1B-A119-1732163002E5}" type="presParOf" srcId="{CEF86C6C-86C7-4CE3-B746-4069BFC6CED4}" destId="{3F47B239-3B80-4A39-9125-14E2AB3E277D}" srcOrd="4" destOrd="0" presId="urn:microsoft.com/office/officeart/2008/layout/VerticalCurvedList"/>
    <dgm:cxn modelId="{73F6614D-0A70-4BCF-BE1E-53ADA5596336}" type="presParOf" srcId="{3F47B239-3B80-4A39-9125-14E2AB3E277D}" destId="{2E8F83F8-4ABA-4BFE-91E5-9C1B0AB98A3F}" srcOrd="0" destOrd="0" presId="urn:microsoft.com/office/officeart/2008/layout/VerticalCurvedList"/>
    <dgm:cxn modelId="{9A6692BD-1DDB-4530-B586-E1078B8F0F81}" type="presParOf" srcId="{CEF86C6C-86C7-4CE3-B746-4069BFC6CED4}" destId="{5684D3DF-3317-4CB2-A52E-8F7C6F66A19E}" srcOrd="5" destOrd="0" presId="urn:microsoft.com/office/officeart/2008/layout/VerticalCurvedList"/>
    <dgm:cxn modelId="{08854603-7E24-46DA-BB58-967BF8F8DBF1}" type="presParOf" srcId="{CEF86C6C-86C7-4CE3-B746-4069BFC6CED4}" destId="{E46ABD56-66F3-442F-B048-1EF452338B1F}" srcOrd="6" destOrd="0" presId="urn:microsoft.com/office/officeart/2008/layout/VerticalCurvedList"/>
    <dgm:cxn modelId="{08137735-E943-40C9-886C-5553D6950422}" type="presParOf" srcId="{E46ABD56-66F3-442F-B048-1EF452338B1F}" destId="{5E52F09E-3006-4C83-91A8-52C9617EE4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C6FB6746-853E-43B3-A08A-1AE49A0A9E9D}">
      <dgm:prSet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gm:t>
    </dgm:pt>
    <dgm:pt modelId="{3B645F89-54EC-40C7-8CD0-3599A4A607B9}" type="par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0E302E74-8E87-4489-857E-418EE899E4B7}" type="sibTrans" cxnId="{DB557967-03A5-404F-9B27-C68BFF9BE611}">
      <dgm:prSet/>
      <dgm:spPr/>
      <dgm:t>
        <a:bodyPr/>
        <a:lstStyle/>
        <a:p>
          <a:endParaRPr lang="zh-CN" altLang="en-US"/>
        </a:p>
      </dgm:t>
    </dgm:pt>
    <dgm:pt modelId="{449ABA1B-C5A4-420F-A8FB-6EEEE853C7A6}">
      <dgm:prSet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1142F920-9772-40EA-8463-B06D0B0F9141}" type="par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DDFA9F23-E354-4651-A029-25F569D74ACE}" type="sibTrans" cxnId="{27399D3C-2E6B-496B-AEAF-195FFB28DAE8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A582327-3200-4FC5-BE23-1382672329E9}" type="pres">
      <dgm:prSet presAssocID="{C6FB6746-853E-43B3-A08A-1AE49A0A9E9D}" presName="text_2" presStyleLbl="node1" presStyleIdx="1" presStyleCnt="3">
        <dgm:presLayoutVars>
          <dgm:bulletEnabled val="1"/>
        </dgm:presLayoutVars>
      </dgm:prSet>
      <dgm:spPr/>
    </dgm:pt>
    <dgm:pt modelId="{3F47B239-3B80-4A39-9125-14E2AB3E277D}" type="pres">
      <dgm:prSet presAssocID="{C6FB6746-853E-43B3-A08A-1AE49A0A9E9D}" presName="accent_2" presStyleCnt="0"/>
      <dgm:spPr/>
    </dgm:pt>
    <dgm:pt modelId="{2E8F83F8-4ABA-4BFE-91E5-9C1B0AB98A3F}" type="pres">
      <dgm:prSet presAssocID="{C6FB6746-853E-43B3-A08A-1AE49A0A9E9D}" presName="accentRepeatNode" presStyleLbl="solidFgAcc1" presStyleIdx="1" presStyleCnt="3"/>
      <dgm:spPr/>
    </dgm:pt>
    <dgm:pt modelId="{5684D3DF-3317-4CB2-A52E-8F7C6F66A19E}" type="pres">
      <dgm:prSet presAssocID="{449ABA1B-C5A4-420F-A8FB-6EEEE853C7A6}" presName="text_3" presStyleLbl="node1" presStyleIdx="2" presStyleCnt="3">
        <dgm:presLayoutVars>
          <dgm:bulletEnabled val="1"/>
        </dgm:presLayoutVars>
      </dgm:prSet>
      <dgm:spPr/>
    </dgm:pt>
    <dgm:pt modelId="{E46ABD56-66F3-442F-B048-1EF452338B1F}" type="pres">
      <dgm:prSet presAssocID="{449ABA1B-C5A4-420F-A8FB-6EEEE853C7A6}" presName="accent_3" presStyleCnt="0"/>
      <dgm:spPr/>
    </dgm:pt>
    <dgm:pt modelId="{5E52F09E-3006-4C83-91A8-52C9617EE47E}" type="pres">
      <dgm:prSet presAssocID="{449ABA1B-C5A4-420F-A8FB-6EEEE853C7A6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7399D3C-2E6B-496B-AEAF-195FFB28DAE8}" srcId="{1029AE71-8D2E-40A1-BBB2-E4F336B690E4}" destId="{449ABA1B-C5A4-420F-A8FB-6EEEE853C7A6}" srcOrd="2" destOrd="0" parTransId="{1142F920-9772-40EA-8463-B06D0B0F9141}" sibTransId="{DDFA9F23-E354-4651-A029-25F569D74ACE}"/>
    <dgm:cxn modelId="{DB557967-03A5-404F-9B27-C68BFF9BE611}" srcId="{1029AE71-8D2E-40A1-BBB2-E4F336B690E4}" destId="{C6FB6746-853E-43B3-A08A-1AE49A0A9E9D}" srcOrd="1" destOrd="0" parTransId="{3B645F89-54EC-40C7-8CD0-3599A4A607B9}" sibTransId="{0E302E74-8E87-4489-857E-418EE899E4B7}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8E3F93E8-B472-40AA-B6EE-972A483221E7}" type="presOf" srcId="{449ABA1B-C5A4-420F-A8FB-6EEEE853C7A6}" destId="{5684D3DF-3317-4CB2-A52E-8F7C6F66A1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1459C1F9-5E24-42E1-A5E3-42466602FFAD}" type="presOf" srcId="{C6FB6746-853E-43B3-A08A-1AE49A0A9E9D}" destId="{AA582327-3200-4FC5-BE23-1382672329E9}" srcOrd="0" destOrd="0" presId="urn:microsoft.com/office/officeart/2008/layout/VerticalCurvedList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1F13B9B8-DD2C-4E72-9CBF-8C708EE35770}" type="presParOf" srcId="{CEF86C6C-86C7-4CE3-B746-4069BFC6CED4}" destId="{AA582327-3200-4FC5-BE23-1382672329E9}" srcOrd="3" destOrd="0" presId="urn:microsoft.com/office/officeart/2008/layout/VerticalCurvedList"/>
    <dgm:cxn modelId="{1BF1FE82-BD02-4B1B-A119-1732163002E5}" type="presParOf" srcId="{CEF86C6C-86C7-4CE3-B746-4069BFC6CED4}" destId="{3F47B239-3B80-4A39-9125-14E2AB3E277D}" srcOrd="4" destOrd="0" presId="urn:microsoft.com/office/officeart/2008/layout/VerticalCurvedList"/>
    <dgm:cxn modelId="{73F6614D-0A70-4BCF-BE1E-53ADA5596336}" type="presParOf" srcId="{3F47B239-3B80-4A39-9125-14E2AB3E277D}" destId="{2E8F83F8-4ABA-4BFE-91E5-9C1B0AB98A3F}" srcOrd="0" destOrd="0" presId="urn:microsoft.com/office/officeart/2008/layout/VerticalCurvedList"/>
    <dgm:cxn modelId="{9A6692BD-1DDB-4530-B586-E1078B8F0F81}" type="presParOf" srcId="{CEF86C6C-86C7-4CE3-B746-4069BFC6CED4}" destId="{5684D3DF-3317-4CB2-A52E-8F7C6F66A19E}" srcOrd="5" destOrd="0" presId="urn:microsoft.com/office/officeart/2008/layout/VerticalCurvedList"/>
    <dgm:cxn modelId="{08854603-7E24-46DA-BB58-967BF8F8DBF1}" type="presParOf" srcId="{CEF86C6C-86C7-4CE3-B746-4069BFC6CED4}" destId="{E46ABD56-66F3-442F-B048-1EF452338B1F}" srcOrd="6" destOrd="0" presId="urn:microsoft.com/office/officeart/2008/layout/VerticalCurvedList"/>
    <dgm:cxn modelId="{08137735-E943-40C9-886C-5553D6950422}" type="presParOf" srcId="{E46ABD56-66F3-442F-B048-1EF452338B1F}" destId="{5E52F09E-3006-4C83-91A8-52C9617EE4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sz="4000" kern="1200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82327-3200-4FC5-BE23-1382672329E9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sp:txBody>
      <dsp:txXfrm>
        <a:off x="1042523" y="1971675"/>
        <a:ext cx="7530215" cy="985837"/>
      </dsp:txXfrm>
    </dsp:sp>
    <dsp:sp modelId="{2E8F83F8-4ABA-4BFE-91E5-9C1B0AB98A3F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D3DF-3317-4CB2-A52E-8F7C6F66A19E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5E52F09E-3006-4C83-91A8-52C9617EE47E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sz="4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82327-3200-4FC5-BE23-1382672329E9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sp:txBody>
      <dsp:txXfrm>
        <a:off x="1042523" y="1971675"/>
        <a:ext cx="7530215" cy="985837"/>
      </dsp:txXfrm>
    </dsp:sp>
    <dsp:sp modelId="{2E8F83F8-4ABA-4BFE-91E5-9C1B0AB98A3F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D3DF-3317-4CB2-A52E-8F7C6F66A19E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5E52F09E-3006-4C83-91A8-52C9617EE47E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sz="4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82327-3200-4FC5-BE23-1382672329E9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sp:txBody>
      <dsp:txXfrm>
        <a:off x="1042523" y="1971675"/>
        <a:ext cx="7530215" cy="985837"/>
      </dsp:txXfrm>
    </dsp:sp>
    <dsp:sp modelId="{2E8F83F8-4ABA-4BFE-91E5-9C1B0AB98A3F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D3DF-3317-4CB2-A52E-8F7C6F66A19E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5E52F09E-3006-4C83-91A8-52C9617EE47E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的基本概念及特点</a:t>
          </a:r>
          <a:endParaRPr lang="zh-CN" altLang="en-US" sz="4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82327-3200-4FC5-BE23-1382672329E9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的安装步骤</a:t>
          </a:r>
        </a:p>
      </dsp:txBody>
      <dsp:txXfrm>
        <a:off x="1042523" y="1971675"/>
        <a:ext cx="7530215" cy="985837"/>
      </dsp:txXfrm>
    </dsp:sp>
    <dsp:sp modelId="{2E8F83F8-4ABA-4BFE-91E5-9C1B0AB98A3F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D3DF-3317-4CB2-A52E-8F7C6F66A19E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MySQL</a:t>
          </a:r>
          <a:r>
            <a:rPr lang="zh-CN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684171" y="3450431"/>
        <a:ext cx="7888567" cy="985837"/>
      </dsp:txXfrm>
    </dsp:sp>
    <dsp:sp modelId="{5E52F09E-3006-4C83-91A8-52C9617EE47E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2017/9/5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58378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4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1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1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7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218694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416539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08345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FE87-DBCD-434A-98E7-02EBFD5B835F}" type="datetime2">
              <a:rPr lang="zh-CN" altLang="en-US" smtClean="0"/>
              <a:t>2017年9月5日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7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62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  <p:sldLayoutId id="2147484555" r:id="rId6"/>
    <p:sldLayoutId id="2147484556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MySQL</a:t>
            </a:r>
            <a:r>
              <a:rPr lang="zh-CN" altLang="en-US" dirty="0"/>
              <a:t>的安装及配置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的安装步骤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安装准备工作，检测系统是否已安装 </a:t>
            </a:r>
            <a:r>
              <a:rPr lang="en-US" altLang="zh-CN" dirty="0"/>
              <a:t>MySQL:</a:t>
            </a:r>
          </a:p>
          <a:p>
            <a:pPr lvl="1"/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en-US" altLang="zh-CN" dirty="0"/>
              <a:t> | grep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zh-CN" altLang="en-US" dirty="0"/>
              <a:t>如果你系统有安装，那可以选择进行卸载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rpm -e </a:t>
            </a:r>
            <a:r>
              <a:rPr lang="en-US" altLang="zh-CN" dirty="0" err="1"/>
              <a:t>mysql</a:t>
            </a:r>
            <a:r>
              <a:rPr lang="zh-CN" altLang="en-US" dirty="0"/>
              <a:t>　　</a:t>
            </a:r>
            <a:r>
              <a:rPr lang="en-US" altLang="zh-CN" dirty="0"/>
              <a:t>// </a:t>
            </a:r>
            <a:r>
              <a:rPr lang="zh-CN" altLang="en-US" dirty="0"/>
              <a:t>普通删除模式</a:t>
            </a:r>
          </a:p>
          <a:p>
            <a:pPr lvl="1"/>
            <a:r>
              <a:rPr lang="en-US" altLang="zh-CN" dirty="0"/>
              <a:t>rpm -e --</a:t>
            </a:r>
            <a:r>
              <a:rPr lang="en-US" altLang="zh-CN" dirty="0" err="1"/>
              <a:t>nodeps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　　</a:t>
            </a:r>
            <a:r>
              <a:rPr lang="en-US" altLang="zh-CN" dirty="0"/>
              <a:t>// </a:t>
            </a:r>
            <a:r>
              <a:rPr lang="zh-CN" altLang="en-US" dirty="0"/>
              <a:t>强力删除模式，如果使用上面命令删除时，提示有依赖的其它文件，则用该命令可以对其进行强力删除</a:t>
            </a:r>
          </a:p>
        </p:txBody>
      </p:sp>
    </p:spTree>
    <p:extLst>
      <p:ext uri="{BB962C8B-B14F-4D97-AF65-F5344CB8AC3E}">
        <p14:creationId xmlns:p14="http://schemas.microsoft.com/office/powerpoint/2010/main" val="309955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的安装步骤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/>
              <a:t>MySQL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yum install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CN" dirty="0"/>
              <a:t>yum install </a:t>
            </a:r>
            <a:r>
              <a:rPr lang="en-US" altLang="zh-CN" dirty="0" err="1"/>
              <a:t>mysql</a:t>
            </a:r>
            <a:r>
              <a:rPr lang="en-US" altLang="zh-CN" dirty="0"/>
              <a:t>-server</a:t>
            </a:r>
          </a:p>
          <a:p>
            <a:pPr lvl="1"/>
            <a:r>
              <a:rPr lang="en-US" altLang="zh-CN" dirty="0"/>
              <a:t>yum install </a:t>
            </a:r>
            <a:r>
              <a:rPr lang="en-US" altLang="zh-CN" dirty="0" err="1"/>
              <a:t>mysql-devel</a:t>
            </a:r>
            <a:endParaRPr lang="en-US" altLang="zh-CN" dirty="0"/>
          </a:p>
          <a:p>
            <a:r>
              <a:rPr lang="zh-CN" altLang="en-US" dirty="0"/>
              <a:t>启动 </a:t>
            </a:r>
            <a:r>
              <a:rPr lang="en-US" altLang="zh-CN" dirty="0" err="1"/>
              <a:t>mysql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service </a:t>
            </a:r>
            <a:r>
              <a:rPr lang="en-US" altLang="zh-CN" dirty="0" err="1"/>
              <a:t>mysqld</a:t>
            </a:r>
            <a:r>
              <a:rPr lang="en-US" altLang="zh-CN" dirty="0"/>
              <a:t> start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第一次启动 </a:t>
            </a:r>
            <a:r>
              <a:rPr lang="en-US" altLang="zh-CN" dirty="0"/>
              <a:t>MySQL </a:t>
            </a:r>
            <a:r>
              <a:rPr lang="zh-CN" altLang="en-US" dirty="0"/>
              <a:t>服务，</a:t>
            </a:r>
            <a:r>
              <a:rPr lang="en-US" altLang="zh-CN" dirty="0"/>
              <a:t> MySQL </a:t>
            </a:r>
            <a:r>
              <a:rPr lang="zh-CN" altLang="en-US" dirty="0"/>
              <a:t>服务器首先会进行初始化的配置。</a:t>
            </a:r>
          </a:p>
        </p:txBody>
      </p:sp>
    </p:spTree>
    <p:extLst>
      <p:ext uri="{BB962C8B-B14F-4D97-AF65-F5344CB8AC3E}">
        <p14:creationId xmlns:p14="http://schemas.microsoft.com/office/powerpoint/2010/main" val="240599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的安装步骤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如果是 </a:t>
            </a:r>
            <a:r>
              <a:rPr lang="en-US" altLang="zh-CN" dirty="0"/>
              <a:t>CentOS 7 </a:t>
            </a:r>
            <a:r>
              <a:rPr lang="zh-CN" altLang="en-US" dirty="0"/>
              <a:t>版本，由于 </a:t>
            </a:r>
            <a:r>
              <a:rPr lang="en-US" altLang="zh-CN" dirty="0"/>
              <a:t>MySQL</a:t>
            </a:r>
            <a:r>
              <a:rPr lang="zh-CN" altLang="en-US" dirty="0"/>
              <a:t>数据库已从默认的程序列表中移除，可以使用 </a:t>
            </a:r>
            <a:r>
              <a:rPr lang="en-US" altLang="zh-CN" dirty="0" err="1"/>
              <a:t>mariadb</a:t>
            </a:r>
            <a:r>
              <a:rPr lang="en-US" altLang="zh-CN" dirty="0"/>
              <a:t> </a:t>
            </a:r>
            <a:r>
              <a:rPr lang="zh-CN" altLang="en-US" dirty="0"/>
              <a:t>代替：</a:t>
            </a:r>
          </a:p>
          <a:p>
            <a:pPr lvl="1"/>
            <a:r>
              <a:rPr lang="en-US" altLang="zh-CN" dirty="0"/>
              <a:t>yum install </a:t>
            </a:r>
            <a:r>
              <a:rPr lang="en-US" altLang="zh-CN" dirty="0" err="1"/>
              <a:t>mariadb</a:t>
            </a:r>
            <a:r>
              <a:rPr lang="en-US" altLang="zh-CN" dirty="0"/>
              <a:t>-server </a:t>
            </a:r>
            <a:r>
              <a:rPr lang="en-US" altLang="zh-CN" dirty="0" err="1"/>
              <a:t>mariadb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mariadb</a:t>
            </a:r>
            <a:r>
              <a:rPr lang="zh-CN" altLang="en-US" dirty="0"/>
              <a:t>数据库的相关命令是：</a:t>
            </a:r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mariadb</a:t>
            </a:r>
            <a:r>
              <a:rPr lang="en-US" altLang="zh-CN" dirty="0"/>
              <a:t>  #</a:t>
            </a:r>
            <a:r>
              <a:rPr lang="zh-CN" altLang="en-US" dirty="0"/>
              <a:t>启动</a:t>
            </a:r>
            <a:r>
              <a:rPr lang="en-US" altLang="zh-CN" dirty="0"/>
              <a:t>MariaDB</a:t>
            </a:r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/>
              <a:t>mariadb</a:t>
            </a:r>
            <a:r>
              <a:rPr lang="en-US" altLang="zh-CN" dirty="0"/>
              <a:t>  #</a:t>
            </a:r>
            <a:r>
              <a:rPr lang="zh-CN" altLang="en-US" dirty="0"/>
              <a:t>停止</a:t>
            </a:r>
            <a:r>
              <a:rPr lang="en-US" altLang="zh-CN" dirty="0"/>
              <a:t>MariaDB</a:t>
            </a:r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mariadb</a:t>
            </a:r>
            <a:r>
              <a:rPr lang="en-US" altLang="zh-CN" dirty="0"/>
              <a:t>  #</a:t>
            </a:r>
            <a:r>
              <a:rPr lang="zh-CN" altLang="en-US" dirty="0"/>
              <a:t>重启</a:t>
            </a:r>
            <a:r>
              <a:rPr lang="en-US" altLang="zh-CN" dirty="0"/>
              <a:t>MariaDB</a:t>
            </a:r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mariadb</a:t>
            </a:r>
            <a:r>
              <a:rPr lang="en-US" altLang="zh-CN" dirty="0"/>
              <a:t>  #</a:t>
            </a:r>
            <a:r>
              <a:rPr lang="zh-CN" altLang="en-US" dirty="0"/>
              <a:t>设置开机启动</a:t>
            </a:r>
          </a:p>
        </p:txBody>
      </p:sp>
    </p:spTree>
    <p:extLst>
      <p:ext uri="{BB962C8B-B14F-4D97-AF65-F5344CB8AC3E}">
        <p14:creationId xmlns:p14="http://schemas.microsoft.com/office/powerpoint/2010/main" val="172818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mysqladmin</a:t>
            </a:r>
            <a:r>
              <a:rPr lang="en-US" altLang="zh-CN" dirty="0"/>
              <a:t> </a:t>
            </a:r>
            <a:r>
              <a:rPr lang="zh-CN" altLang="en-US" dirty="0"/>
              <a:t>命令俩检查服务器的版本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root@host</a:t>
            </a:r>
            <a:r>
              <a:rPr lang="en-US" altLang="zh-CN" dirty="0"/>
              <a:t>]# </a:t>
            </a:r>
            <a:r>
              <a:rPr lang="en-US" altLang="zh-CN" dirty="0" err="1"/>
              <a:t>mysqladmin</a:t>
            </a:r>
            <a:r>
              <a:rPr lang="en-US" altLang="zh-CN" dirty="0"/>
              <a:t> –version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上该命令将输出以下结果，该结果基于你的系统信息</a:t>
            </a:r>
          </a:p>
          <a:p>
            <a:pPr lvl="1"/>
            <a:r>
              <a:rPr lang="en-US" altLang="zh-CN" dirty="0" err="1"/>
              <a:t>mysqladmin</a:t>
            </a:r>
            <a:r>
              <a:rPr lang="en-US" altLang="zh-CN" dirty="0"/>
              <a:t>  Ver 8.23 </a:t>
            </a:r>
            <a:r>
              <a:rPr lang="en-US" altLang="zh-CN" dirty="0" err="1"/>
              <a:t>Distrib</a:t>
            </a:r>
            <a:r>
              <a:rPr lang="en-US" altLang="zh-CN" dirty="0"/>
              <a:t> 5.0.9-0, for </a:t>
            </a:r>
            <a:r>
              <a:rPr lang="en-US" altLang="zh-CN" dirty="0" err="1"/>
              <a:t>redhat</a:t>
            </a:r>
            <a:r>
              <a:rPr lang="en-US" altLang="zh-CN" dirty="0"/>
              <a:t>-</a:t>
            </a:r>
            <a:r>
              <a:rPr lang="en-US" altLang="zh-CN" dirty="0" err="1"/>
              <a:t>linux</a:t>
            </a:r>
            <a:r>
              <a:rPr lang="en-US" altLang="zh-CN" dirty="0"/>
              <a:t>-gnu on i386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0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</p:spPr>
        <p:txBody>
          <a:bodyPr/>
          <a:lstStyle/>
          <a:p>
            <a:r>
              <a:rPr lang="en-US" altLang="zh-CN" dirty="0"/>
              <a:t>MySQL Client(</a:t>
            </a:r>
            <a:r>
              <a:rPr lang="en-US" altLang="zh-CN" dirty="0" err="1"/>
              <a:t>Mysql</a:t>
            </a:r>
            <a:r>
              <a:rPr lang="zh-CN" altLang="en-US" dirty="0"/>
              <a:t>客户端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MySQL Client(</a:t>
            </a:r>
            <a:r>
              <a:rPr lang="en-US" altLang="zh-CN" dirty="0" err="1"/>
              <a:t>Mysql</a:t>
            </a:r>
            <a:r>
              <a:rPr lang="zh-CN" altLang="en-US" dirty="0"/>
              <a:t>客户端</a:t>
            </a:r>
            <a:r>
              <a:rPr lang="en-US" altLang="zh-CN" dirty="0"/>
              <a:t>) </a:t>
            </a:r>
            <a:r>
              <a:rPr lang="zh-CN" altLang="en-US" dirty="0"/>
              <a:t>使用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命令连接到</a:t>
            </a:r>
            <a:r>
              <a:rPr lang="en-US" altLang="zh-CN" dirty="0" err="1"/>
              <a:t>Mysql</a:t>
            </a:r>
            <a:r>
              <a:rPr lang="zh-CN" altLang="en-US" dirty="0"/>
              <a:t>服务器上，默认情况下</a:t>
            </a:r>
            <a:r>
              <a:rPr lang="en-US" altLang="zh-CN" dirty="0" err="1"/>
              <a:t>Mysql</a:t>
            </a:r>
            <a:r>
              <a:rPr lang="zh-CN" altLang="en-US" dirty="0"/>
              <a:t>服务器的密码为空，所以本实例不需要输入密码。命令如下：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root@host</a:t>
            </a:r>
            <a:r>
              <a:rPr lang="en-US" altLang="zh-CN" dirty="0"/>
              <a:t>]#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zh-CN" altLang="en-US" dirty="0"/>
              <a:t>显示默认数据库</a:t>
            </a:r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&gt; 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178299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</p:spPr>
        <p:txBody>
          <a:bodyPr/>
          <a:lstStyle/>
          <a:p>
            <a:r>
              <a:rPr lang="zh-CN" altLang="en-US" dirty="0"/>
              <a:t>更改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Mysql</a:t>
            </a:r>
            <a:r>
              <a:rPr lang="zh-CN" altLang="nl-NL" dirty="0"/>
              <a:t>安装成功后，默认的</a:t>
            </a:r>
            <a:r>
              <a:rPr lang="nl-NL" altLang="zh-CN" dirty="0"/>
              <a:t>root</a:t>
            </a:r>
            <a:r>
              <a:rPr lang="zh-CN" altLang="nl-NL" dirty="0"/>
              <a:t>用户密码为空，</a:t>
            </a:r>
            <a:r>
              <a:rPr lang="zh-CN" altLang="en-US" dirty="0"/>
              <a:t>通过</a:t>
            </a:r>
            <a:r>
              <a:rPr lang="zh-CN" altLang="nl-NL" dirty="0"/>
              <a:t>以下命令来创建</a:t>
            </a:r>
            <a:r>
              <a:rPr lang="nl-NL" altLang="zh-CN" dirty="0"/>
              <a:t>root</a:t>
            </a:r>
            <a:r>
              <a:rPr lang="zh-CN" altLang="nl-NL" dirty="0"/>
              <a:t>用户的密码：</a:t>
            </a:r>
          </a:p>
          <a:p>
            <a:pPr lvl="1"/>
            <a:r>
              <a:rPr lang="nl-NL" altLang="zh-CN" dirty="0"/>
              <a:t>[root@host]# mysqladmin -u root password "new_password";</a:t>
            </a:r>
          </a:p>
          <a:p>
            <a:r>
              <a:rPr lang="zh-CN" altLang="nl-NL" dirty="0"/>
              <a:t>通过以下命令来连接到</a:t>
            </a:r>
            <a:r>
              <a:rPr lang="nl-NL" altLang="zh-CN" dirty="0"/>
              <a:t>Mysql</a:t>
            </a:r>
            <a:r>
              <a:rPr lang="zh-CN" altLang="nl-NL" dirty="0"/>
              <a:t>服务器：</a:t>
            </a:r>
          </a:p>
          <a:p>
            <a:pPr lvl="1"/>
            <a:r>
              <a:rPr lang="nl-NL" altLang="zh-CN" dirty="0"/>
              <a:t>[root@host]# mysql -u root -p</a:t>
            </a:r>
          </a:p>
          <a:p>
            <a:pPr lvl="1"/>
            <a:r>
              <a:rPr lang="nl-NL" altLang="zh-CN" dirty="0"/>
              <a:t>Enter password:*******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42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4681720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607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编码配置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09D16-A9F0-4D67-9797-75A13FFB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配置文件为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</a:t>
            </a:r>
            <a:r>
              <a:rPr lang="zh-CN" altLang="en-US" dirty="0"/>
              <a:t>，在文件最后加上编码配置：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mysql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default-character-set =utf8</a:t>
            </a:r>
          </a:p>
          <a:p>
            <a:r>
              <a:rPr lang="zh-CN" altLang="en-US" dirty="0"/>
              <a:t>这里的字符编码必须和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mysql</a:t>
            </a:r>
            <a:r>
              <a:rPr lang="en-US" altLang="zh-CN" dirty="0"/>
              <a:t>/charsets/Index.xml</a:t>
            </a:r>
            <a:r>
              <a:rPr lang="zh-CN" altLang="en-US" dirty="0"/>
              <a:t>中一致。</a:t>
            </a:r>
          </a:p>
        </p:txBody>
      </p:sp>
    </p:spTree>
    <p:extLst>
      <p:ext uri="{BB962C8B-B14F-4D97-AF65-F5344CB8AC3E}">
        <p14:creationId xmlns:p14="http://schemas.microsoft.com/office/powerpoint/2010/main" val="390517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远程连接设置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09D16-A9F0-4D67-9797-75A13FFB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把在所有数据库的所有表的所有权限赋值给位于所有</a:t>
            </a:r>
            <a:r>
              <a:rPr lang="en-US" altLang="zh-CN" dirty="0"/>
              <a:t>IP</a:t>
            </a:r>
            <a:r>
              <a:rPr lang="zh-CN" altLang="en-US" dirty="0"/>
              <a:t>地址的</a:t>
            </a:r>
            <a:r>
              <a:rPr lang="en-US" altLang="zh-CN" dirty="0"/>
              <a:t>root</a:t>
            </a:r>
            <a:r>
              <a:rPr lang="zh-CN" altLang="en-US" dirty="0"/>
              <a:t>用户。</a:t>
            </a:r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&gt; grant all privileges on *.* to root@'%'identified by 'password‘;</a:t>
            </a:r>
          </a:p>
          <a:p>
            <a:r>
              <a:rPr lang="zh-CN" altLang="en-US" dirty="0"/>
              <a:t>创建新用户，赋予访问权限</a:t>
            </a:r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&gt;create user 'username'@'%' identified by 'password';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8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7F2F2B9B-7F16-403D-B710-1BAC239D5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17071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669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MySQL</a:t>
            </a:r>
            <a:r>
              <a:rPr lang="zh-CN" altLang="en-US" dirty="0"/>
              <a:t>的基本概念及特点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的安装步骤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的基本配置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74566302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12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什么是数据库？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）是按照数据结构来组织、存储和管理数据的仓库，每个数据库都有多个的</a:t>
            </a:r>
            <a:r>
              <a:rPr lang="en-US" altLang="zh-CN" dirty="0"/>
              <a:t>API</a:t>
            </a:r>
            <a:r>
              <a:rPr lang="zh-CN" altLang="en-US" dirty="0"/>
              <a:t>用于创建，访问，管理，搜索和复制所保存的数据。</a:t>
            </a:r>
          </a:p>
          <a:p>
            <a:r>
              <a:rPr lang="en-US" altLang="zh-CN" dirty="0"/>
              <a:t>RDBMS</a:t>
            </a:r>
            <a:r>
              <a:rPr lang="zh-CN" altLang="en-US" dirty="0"/>
              <a:t>即关系数据库管理系统</a:t>
            </a:r>
            <a:r>
              <a:rPr lang="en-US" altLang="zh-CN" dirty="0"/>
              <a:t>(Relational Database Management System)</a:t>
            </a:r>
            <a:r>
              <a:rPr lang="zh-CN" altLang="en-US" dirty="0"/>
              <a:t>的特点：</a:t>
            </a:r>
          </a:p>
          <a:p>
            <a:pPr lvl="1"/>
            <a:r>
              <a:rPr lang="zh-CN" altLang="en-US" dirty="0"/>
              <a:t>数据以表格的形式出现</a:t>
            </a:r>
          </a:p>
          <a:p>
            <a:pPr lvl="1"/>
            <a:r>
              <a:rPr lang="zh-CN" altLang="en-US" dirty="0"/>
              <a:t>每行为各种记录名称</a:t>
            </a:r>
          </a:p>
          <a:p>
            <a:pPr lvl="1"/>
            <a:r>
              <a:rPr lang="zh-CN" altLang="en-US" dirty="0"/>
              <a:t>每列为记录名称所对应的数据域</a:t>
            </a:r>
          </a:p>
          <a:p>
            <a:pPr lvl="1"/>
            <a:r>
              <a:rPr lang="zh-CN" altLang="en-US" dirty="0"/>
              <a:t>许多的行和列组成一张表单</a:t>
            </a:r>
          </a:p>
          <a:p>
            <a:pPr lvl="1"/>
            <a:r>
              <a:rPr lang="zh-CN" altLang="en-US" dirty="0"/>
              <a:t>若干的表单组成</a:t>
            </a:r>
            <a:r>
              <a:rPr lang="en-US" altLang="zh-CN" dirty="0"/>
              <a:t>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73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RDBMS </a:t>
            </a:r>
            <a:r>
              <a:rPr lang="zh-CN" altLang="en-US" dirty="0"/>
              <a:t>术语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RDBMS</a:t>
            </a:r>
            <a:r>
              <a:rPr lang="zh-CN" altLang="en-US" dirty="0"/>
              <a:t>术语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r>
              <a:rPr lang="en-US" altLang="zh-CN" dirty="0"/>
              <a:t>: </a:t>
            </a:r>
            <a:r>
              <a:rPr lang="zh-CN" altLang="en-US" dirty="0"/>
              <a:t>数据库是一些关联表的集合。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数据表</a:t>
            </a:r>
            <a:r>
              <a:rPr lang="en-US" altLang="zh-CN" dirty="0"/>
              <a:t>: </a:t>
            </a:r>
            <a:r>
              <a:rPr lang="zh-CN" altLang="en-US" dirty="0"/>
              <a:t>表是数据的矩阵。在一个数据库中的表看起来像一个简单的电子表格。</a:t>
            </a:r>
          </a:p>
          <a:p>
            <a:pPr lvl="1"/>
            <a:r>
              <a:rPr lang="zh-CN" altLang="en-US" dirty="0"/>
              <a:t>列</a:t>
            </a:r>
            <a:r>
              <a:rPr lang="en-US" altLang="zh-CN" dirty="0"/>
              <a:t>: </a:t>
            </a:r>
            <a:r>
              <a:rPr lang="zh-CN" altLang="en-US" dirty="0"/>
              <a:t>一列</a:t>
            </a:r>
            <a:r>
              <a:rPr lang="en-US" altLang="zh-CN" dirty="0"/>
              <a:t>(</a:t>
            </a:r>
            <a:r>
              <a:rPr lang="zh-CN" altLang="en-US" dirty="0"/>
              <a:t>数据元素</a:t>
            </a:r>
            <a:r>
              <a:rPr lang="en-US" altLang="zh-CN" dirty="0"/>
              <a:t>) </a:t>
            </a:r>
            <a:r>
              <a:rPr lang="zh-CN" altLang="en-US" dirty="0"/>
              <a:t>包含了相同的数据</a:t>
            </a:r>
            <a:r>
              <a:rPr lang="en-US" altLang="zh-CN" dirty="0"/>
              <a:t>, </a:t>
            </a:r>
            <a:r>
              <a:rPr lang="zh-CN" altLang="en-US" dirty="0"/>
              <a:t>例如邮政编码的数据。</a:t>
            </a:r>
          </a:p>
          <a:p>
            <a:pPr lvl="1"/>
            <a:r>
              <a:rPr lang="zh-CN" altLang="en-US" dirty="0"/>
              <a:t>行：一行（</a:t>
            </a:r>
            <a:r>
              <a:rPr lang="en-US" altLang="zh-CN" dirty="0"/>
              <a:t>=</a:t>
            </a:r>
            <a:r>
              <a:rPr lang="zh-CN" altLang="en-US" dirty="0"/>
              <a:t>元组，或记录）是一组相关的数据，例如一条用户订阅的数据。</a:t>
            </a:r>
          </a:p>
          <a:p>
            <a:pPr lvl="1"/>
            <a:r>
              <a:rPr lang="zh-CN" altLang="en-US" dirty="0"/>
              <a:t>主键：主键是唯一的。一个数据表中只能包含一个主键。你可以使用主键来查询数据。</a:t>
            </a:r>
          </a:p>
          <a:p>
            <a:pPr lvl="1"/>
            <a:r>
              <a:rPr lang="zh-CN" altLang="en-US" dirty="0"/>
              <a:t>外键：外键用于关联两个表。</a:t>
            </a:r>
          </a:p>
        </p:txBody>
      </p:sp>
    </p:spTree>
    <p:extLst>
      <p:ext uri="{BB962C8B-B14F-4D97-AF65-F5344CB8AC3E}">
        <p14:creationId xmlns:p14="http://schemas.microsoft.com/office/powerpoint/2010/main" val="33868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RDBMS </a:t>
            </a:r>
            <a:r>
              <a:rPr lang="zh-CN" altLang="en-US" dirty="0"/>
              <a:t>术语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RDBMS</a:t>
            </a:r>
            <a:r>
              <a:rPr lang="zh-CN" altLang="en-US" dirty="0"/>
              <a:t>术语</a:t>
            </a:r>
            <a:endParaRPr lang="en-US" altLang="zh-CN" dirty="0"/>
          </a:p>
          <a:p>
            <a:pPr lvl="1"/>
            <a:r>
              <a:rPr lang="zh-CN" altLang="en-US" dirty="0"/>
              <a:t>冗余：存储两倍数据，冗余降低了性能，但提高了数据的安全性。</a:t>
            </a:r>
          </a:p>
          <a:p>
            <a:pPr lvl="1"/>
            <a:r>
              <a:rPr lang="zh-CN" altLang="en-US" dirty="0"/>
              <a:t>复合键：复合键（组合键）将多个列作为一个索引键，一般用于复合索引。</a:t>
            </a:r>
          </a:p>
          <a:p>
            <a:pPr lvl="1"/>
            <a:r>
              <a:rPr lang="zh-CN" altLang="en-US" dirty="0"/>
              <a:t>索引：使用索引可快速访问数据库表中的特定信息。索引是对数据库表中一列或多列的值进行排序的一种结构。类似于书籍的目录。</a:t>
            </a:r>
          </a:p>
          <a:p>
            <a:pPr lvl="1"/>
            <a:r>
              <a:rPr lang="zh-CN" altLang="en-US" dirty="0"/>
              <a:t>参照完整性</a:t>
            </a:r>
            <a:r>
              <a:rPr lang="en-US" altLang="zh-CN" dirty="0"/>
              <a:t>: </a:t>
            </a:r>
            <a:r>
              <a:rPr lang="zh-CN" altLang="en-US" dirty="0"/>
              <a:t>参照的完整性要求关系中不允许引用不存在的实体。与实体完整性是关系模型必须满足的完整性约束条件，目的是保证数据的一致性。</a:t>
            </a:r>
          </a:p>
        </p:txBody>
      </p:sp>
    </p:spTree>
    <p:extLst>
      <p:ext uri="{BB962C8B-B14F-4D97-AF65-F5344CB8AC3E}">
        <p14:creationId xmlns:p14="http://schemas.microsoft.com/office/powerpoint/2010/main" val="22536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简介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是最流行的关系型数据库管理系统，在</a:t>
            </a:r>
            <a:r>
              <a:rPr lang="en-US" altLang="zh-CN" dirty="0"/>
              <a:t>WEB</a:t>
            </a:r>
            <a:r>
              <a:rPr lang="zh-CN" altLang="en-US" dirty="0"/>
              <a:t>应用方面</a:t>
            </a:r>
            <a:r>
              <a:rPr lang="en-US" altLang="zh-CN" dirty="0"/>
              <a:t>MySQL</a:t>
            </a:r>
            <a:r>
              <a:rPr lang="zh-CN" altLang="en-US" dirty="0"/>
              <a:t>是最好的</a:t>
            </a:r>
            <a:r>
              <a:rPr lang="en-US" altLang="zh-CN" dirty="0"/>
              <a:t>RDBMS(Relational Database Management System</a:t>
            </a:r>
            <a:r>
              <a:rPr lang="zh-CN" altLang="en-US" dirty="0"/>
              <a:t>：关系数据库管理系统</a:t>
            </a:r>
            <a:r>
              <a:rPr lang="en-US" altLang="zh-CN" dirty="0"/>
              <a:t>)</a:t>
            </a:r>
            <a:r>
              <a:rPr lang="zh-CN" altLang="en-US" dirty="0"/>
              <a:t>应用软件之一。</a:t>
            </a:r>
          </a:p>
          <a:p>
            <a:r>
              <a:rPr lang="en-US" altLang="zh-CN" dirty="0"/>
              <a:t>MySQL</a:t>
            </a:r>
            <a:r>
              <a:rPr lang="zh-CN" altLang="en-US" dirty="0"/>
              <a:t>所使用的</a:t>
            </a:r>
            <a:r>
              <a:rPr lang="en-US" altLang="zh-CN" dirty="0"/>
              <a:t>SQL</a:t>
            </a:r>
            <a:r>
              <a:rPr lang="zh-CN" altLang="en-US" dirty="0"/>
              <a:t>语言是用于访问数据库的最常用标准化语言。</a:t>
            </a:r>
          </a:p>
          <a:p>
            <a:r>
              <a:rPr lang="en-US" altLang="zh-CN" dirty="0"/>
              <a:t>MySQL</a:t>
            </a:r>
            <a:r>
              <a:rPr lang="zh-CN" altLang="en-US" dirty="0"/>
              <a:t>由于其体积小、速度快、总体拥有成本低，尤其是开放源码这一特点，一般中小型网站的开发都选择</a:t>
            </a:r>
            <a:r>
              <a:rPr lang="en-US" altLang="zh-CN" dirty="0"/>
              <a:t>MySQL</a:t>
            </a:r>
            <a:r>
              <a:rPr lang="zh-CN" altLang="en-US" dirty="0"/>
              <a:t>作为网站数据库。</a:t>
            </a:r>
          </a:p>
        </p:txBody>
      </p:sp>
    </p:spTree>
    <p:extLst>
      <p:ext uri="{BB962C8B-B14F-4D97-AF65-F5344CB8AC3E}">
        <p14:creationId xmlns:p14="http://schemas.microsoft.com/office/powerpoint/2010/main" val="378713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44772832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86E4-0BE5-46FA-9844-A38F9DD6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的安装步骤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5BF282-49E6-4B1F-8A22-2CA28DB4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平台上推荐使用</a:t>
            </a:r>
            <a:r>
              <a:rPr lang="en-US" altLang="zh-CN" dirty="0"/>
              <a:t>RPM</a:t>
            </a:r>
            <a:r>
              <a:rPr lang="zh-CN" altLang="en-US" dirty="0"/>
              <a:t>包来安装</a:t>
            </a:r>
            <a:r>
              <a:rPr lang="en-US" altLang="zh-CN" dirty="0" err="1"/>
              <a:t>Mysql,MySQL</a:t>
            </a:r>
            <a:r>
              <a:rPr lang="en-US" altLang="zh-CN" dirty="0"/>
              <a:t> AB</a:t>
            </a:r>
            <a:r>
              <a:rPr lang="zh-CN" altLang="en-US" dirty="0"/>
              <a:t>提供了以下</a:t>
            </a:r>
            <a:r>
              <a:rPr lang="en-US" altLang="zh-CN" dirty="0"/>
              <a:t>RPM</a:t>
            </a:r>
            <a:r>
              <a:rPr lang="zh-CN" altLang="en-US" dirty="0"/>
              <a:t>包的下载地址：</a:t>
            </a:r>
          </a:p>
          <a:p>
            <a:pPr lvl="1"/>
            <a:r>
              <a:rPr lang="en-US" altLang="zh-CN" dirty="0"/>
              <a:t>MySQL - MySQL</a:t>
            </a:r>
            <a:r>
              <a:rPr lang="zh-CN" altLang="en-US" dirty="0"/>
              <a:t>服务器。你需要该选项，除非你只想连接运行在另一台机器上的</a:t>
            </a:r>
            <a:r>
              <a:rPr lang="en-US" altLang="zh-CN" dirty="0"/>
              <a:t>MySQL</a:t>
            </a:r>
            <a:r>
              <a:rPr lang="zh-CN" altLang="en-US" dirty="0"/>
              <a:t>服务器。</a:t>
            </a:r>
          </a:p>
          <a:p>
            <a:pPr lvl="1"/>
            <a:r>
              <a:rPr lang="en-US" altLang="zh-CN" dirty="0"/>
              <a:t>MySQL-client - MySQL </a:t>
            </a:r>
            <a:r>
              <a:rPr lang="zh-CN" altLang="en-US" dirty="0"/>
              <a:t>客户端程序，用于连接并操作</a:t>
            </a:r>
            <a:r>
              <a:rPr lang="en-US" altLang="zh-CN" dirty="0" err="1"/>
              <a:t>Mysql</a:t>
            </a:r>
            <a:r>
              <a:rPr lang="zh-CN" altLang="en-US" dirty="0"/>
              <a:t>服务器</a:t>
            </a:r>
          </a:p>
          <a:p>
            <a:pPr lvl="1"/>
            <a:r>
              <a:rPr lang="en-US" altLang="zh-CN" dirty="0"/>
              <a:t>MySQL-</a:t>
            </a:r>
            <a:r>
              <a:rPr lang="en-US" altLang="zh-CN" dirty="0" err="1"/>
              <a:t>devel</a:t>
            </a:r>
            <a:r>
              <a:rPr lang="en-US" altLang="zh-CN" dirty="0"/>
              <a:t> - </a:t>
            </a:r>
            <a:r>
              <a:rPr lang="zh-CN" altLang="en-US" dirty="0"/>
              <a:t>库和包含文件，如果你想要编译其它</a:t>
            </a:r>
            <a:r>
              <a:rPr lang="en-US" altLang="zh-CN" dirty="0"/>
              <a:t>MySQL</a:t>
            </a:r>
            <a:r>
              <a:rPr lang="zh-CN" altLang="en-US" dirty="0"/>
              <a:t>客户端，例如</a:t>
            </a:r>
            <a:r>
              <a:rPr lang="en-US" altLang="zh-CN" dirty="0"/>
              <a:t>Perl</a:t>
            </a:r>
            <a:r>
              <a:rPr lang="zh-CN" altLang="en-US" dirty="0"/>
              <a:t>模块，则需要安装该</a:t>
            </a:r>
            <a:r>
              <a:rPr lang="en-US" altLang="zh-CN" dirty="0"/>
              <a:t>RPM</a:t>
            </a:r>
            <a:r>
              <a:rPr lang="zh-CN" altLang="en-US" dirty="0"/>
              <a:t>包。</a:t>
            </a:r>
          </a:p>
          <a:p>
            <a:pPr lvl="1"/>
            <a:r>
              <a:rPr lang="en-US" altLang="zh-CN" dirty="0"/>
              <a:t>MySQL-shared - </a:t>
            </a:r>
            <a:r>
              <a:rPr lang="zh-CN" altLang="en-US" dirty="0"/>
              <a:t>该软件包包含某些语言和应用程序需要动态装载的共享库</a:t>
            </a:r>
            <a:r>
              <a:rPr lang="en-US" altLang="zh-CN" dirty="0"/>
              <a:t>(libmysqlclient.so*)</a:t>
            </a:r>
            <a:r>
              <a:rPr lang="zh-CN" altLang="en-US" dirty="0"/>
              <a:t>，使用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MySQL-bench - MySQL</a:t>
            </a:r>
            <a:r>
              <a:rPr lang="zh-CN" altLang="en-US" dirty="0"/>
              <a:t>数据库服务器的基准和性能测试工具。</a:t>
            </a:r>
          </a:p>
        </p:txBody>
      </p:sp>
    </p:spTree>
    <p:extLst>
      <p:ext uri="{BB962C8B-B14F-4D97-AF65-F5344CB8AC3E}">
        <p14:creationId xmlns:p14="http://schemas.microsoft.com/office/powerpoint/2010/main" val="289010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25752</TotalTime>
  <Words>1083</Words>
  <Application>Microsoft Office PowerPoint</Application>
  <PresentationFormat>宽屏</PresentationFormat>
  <Paragraphs>118</Paragraphs>
  <Slides>20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第12章 MySQL的安装及配置</vt:lpstr>
      <vt:lpstr>课程目标</vt:lpstr>
      <vt:lpstr>课程内容</vt:lpstr>
      <vt:lpstr>什么是数据库？</vt:lpstr>
      <vt:lpstr>RDBMS 术语</vt:lpstr>
      <vt:lpstr>RDBMS 术语</vt:lpstr>
      <vt:lpstr>MySQL简介</vt:lpstr>
      <vt:lpstr>课程内容</vt:lpstr>
      <vt:lpstr>MySQL的安装步骤</vt:lpstr>
      <vt:lpstr>MySQL的安装步骤</vt:lpstr>
      <vt:lpstr>MySQL的安装步骤</vt:lpstr>
      <vt:lpstr>MySQL的安装步骤</vt:lpstr>
      <vt:lpstr>验证MySQL安装</vt:lpstr>
      <vt:lpstr>MySQL Client(Mysql客户端)</vt:lpstr>
      <vt:lpstr>更改root密码</vt:lpstr>
      <vt:lpstr>课程内容</vt:lpstr>
      <vt:lpstr>MySQL编码配置</vt:lpstr>
      <vt:lpstr>MySQL远程连接设置</vt:lpstr>
      <vt:lpstr>课程总结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home</cp:lastModifiedBy>
  <cp:revision>956</cp:revision>
  <dcterms:created xsi:type="dcterms:W3CDTF">2010-12-10T07:47:22Z</dcterms:created>
  <dcterms:modified xsi:type="dcterms:W3CDTF">2017-09-05T13:12:45Z</dcterms:modified>
</cp:coreProperties>
</file>