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Laporan Blackbox Testing </a:t>
            </a:r>
          </a:p>
          <a:p>
            <a:r>
              <a:t>Aplikasi E-Learning SMKN 7 Jember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Oleh: </a:t>
            </a:r>
          </a:p>
          <a:p>
            <a:r>
              <a:t>Muhammad Fajar Putra R. dan Tim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Hasil Pengujian: 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Skenario: Mengunggah file dengan format selain JPG/PNG.</a:t>
            </a:r>
          </a:p>
          <a:p>
            <a:r>
              <a:t>Hasil yang diharapkan: Sistem menolak file dan memberikan pesan peringatan.</a:t>
            </a:r>
          </a:p>
          <a:p>
            <a:r>
              <a:t>Hasil aktual: Sesuai dengan spesifikasi.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Sebagian besar fitur aplikasi berfungsi sesuai spesifikasi.</a:t>
            </a:r>
          </a:p>
          <a:p>
            <a:r>
              <a:t>Ditemukan beberapa masalah kecil pada tampilan dan navigasi.</a:t>
            </a:r>
          </a:p>
          <a:p>
            <a:r>
              <a:t>Aplikasi sudah mendukung pembelajaran secara efektif.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Meningkatkan desain antarmuka untuk pengalaman pengguna yang lebih baik.</a:t>
            </a:r>
          </a:p>
          <a:p>
            <a:r>
              <a:t>Memperbaiki bug pada fitur tertentu.</a:t>
            </a:r>
          </a:p>
          <a:p>
            <a:r>
              <a:t>Mengembangkan fitur tambahan sesuai kebutuhan siswa dan guru.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Pendahuluan</a:t>
            </a:r>
          </a:p>
          <a:p>
            <a:r>
              <a:t>2. Metodologi Pengujian</a:t>
            </a:r>
          </a:p>
          <a:p>
            <a:r>
              <a:t>3. Hasil Pengujian dan Pembahasan</a:t>
            </a:r>
          </a:p>
          <a:p>
            <a:r>
              <a:t>4. Kesimpulan dan Saran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Latar Belakang: Pentingnya kualitas perangkat lunak untuk mendukung pembelajaran.</a:t>
            </a:r>
          </a:p>
          <a:p>
            <a:r>
              <a:t>Tujuan: Mengidentifikasi kesalahan dan meningkatkan kualitas aplikasi.</a:t>
            </a:r>
          </a:p>
          <a:p>
            <a:r>
              <a:t>Metode: Menggunakan Blackbox Testing untuk menguji fungsionalitas aplikasi.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Pengujian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Menganalisis penerapan kebutuhan pengguna pada aplikasi e-learning.</a:t>
            </a:r>
          </a:p>
          <a:p>
            <a:r>
              <a:t>Menganalisis kekurangan, error, maupun bug pada aplikasi.</a:t>
            </a:r>
          </a:p>
          <a:p>
            <a:r>
              <a:t>Meningkatkan kualitas dan fungsionalitas aplikasi.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Manfaat Pengujian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Memahami metode Blackbox Testing secara mendalam.</a:t>
            </a:r>
          </a:p>
          <a:p>
            <a:r>
              <a:t>Referensi untuk meningkatkan kualitas aplikasi.</a:t>
            </a:r>
          </a:p>
          <a:p>
            <a:r>
              <a:t>Meningkatkan pengalaman belajar di SMKN 7 Jember.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Pengertian Blackbox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Teknik pengujian perangkat lunak tanpa melihat struktur internal.</a:t>
            </a:r>
          </a:p>
          <a:p>
            <a:r>
              <a:t>Fokus pada input dan output aplikasi.</a:t>
            </a:r>
          </a:p>
          <a:p>
            <a:r>
              <a:t>Mengidentifikasi kesalahan fungsional dan antarmuka pengguna.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Langkah-Langkah Blackbox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Persiapan Pengujian: Identifikasi fitur yang akan diuji.</a:t>
            </a:r>
          </a:p>
          <a:p>
            <a:r>
              <a:t>2. Desain Kasus Uji: Membuat skenario pengujian untuk memverifikasi fitur.</a:t>
            </a:r>
          </a:p>
          <a:p>
            <a:r>
              <a:t>3. Pelaksanaan Pengujian: Menguji fitur dengan input yang relevan.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Pengujian: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Pengujian dilakukan pada tiga jenis pengguna: Admin, Guru, Siswa.</a:t>
            </a:r>
          </a:p>
          <a:p>
            <a:r>
              <a:t>Total fitur diuji: 18 fitur.</a:t>
            </a:r>
          </a:p>
          <a:p>
            <a:r>
              <a:t>Fokus pada login, pendaftaran, manajemen data, dan interaksi pengguna.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Hasil Pengujian: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Skenario: Mengosongkan semua kolom saat login.</a:t>
            </a:r>
          </a:p>
          <a:p>
            <a:r>
              <a:t>Hasil yang diharapkan: Sistem menolak input dan memberikan pesan peringatan.</a:t>
            </a:r>
          </a:p>
          <a:p>
            <a:r>
              <a:t>Hasil aktual: Sesuai dengan spesifikasi.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