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流程图: 过程 3"/>
          <p:cNvSpPr/>
          <p:nvPr/>
        </p:nvSpPr>
        <p:spPr>
          <a:xfrm>
            <a:off x="4505960" y="1654810"/>
            <a:ext cx="4022725" cy="1842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608195" y="1771015"/>
            <a:ext cx="23444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Deployment/StatefulSet</a:t>
            </a:r>
            <a:endParaRPr lang="en-US" altLang="zh-CN" sz="1400"/>
          </a:p>
        </p:txBody>
      </p:sp>
      <p:grpSp>
        <p:nvGrpSpPr>
          <p:cNvPr id="19" name="组合 18"/>
          <p:cNvGrpSpPr/>
          <p:nvPr/>
        </p:nvGrpSpPr>
        <p:grpSpPr>
          <a:xfrm>
            <a:off x="4728845" y="2181860"/>
            <a:ext cx="1835150" cy="737870"/>
            <a:chOff x="7447" y="3436"/>
            <a:chExt cx="2890" cy="1162"/>
          </a:xfrm>
        </p:grpSpPr>
        <p:sp>
          <p:nvSpPr>
            <p:cNvPr id="5" name="流程图: 过程 4"/>
            <p:cNvSpPr/>
            <p:nvPr/>
          </p:nvSpPr>
          <p:spPr>
            <a:xfrm>
              <a:off x="7447" y="3436"/>
              <a:ext cx="2413" cy="1163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616" y="3554"/>
              <a:ext cx="93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/>
                <a:t>Pod</a:t>
              </a:r>
              <a:endParaRPr lang="en-US" altLang="zh-CN" sz="1400"/>
            </a:p>
          </p:txBody>
        </p:sp>
        <p:sp>
          <p:nvSpPr>
            <p:cNvPr id="8" name="流程图: 过程 7"/>
            <p:cNvSpPr/>
            <p:nvPr/>
          </p:nvSpPr>
          <p:spPr>
            <a:xfrm>
              <a:off x="8347" y="3798"/>
              <a:ext cx="1513" cy="675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347" y="3894"/>
              <a:ext cx="199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/>
                <a:t>container</a:t>
              </a:r>
              <a:endParaRPr lang="en-US" altLang="zh-CN" sz="140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784340" y="2181860"/>
            <a:ext cx="1835150" cy="737870"/>
            <a:chOff x="7447" y="3436"/>
            <a:chExt cx="2890" cy="1162"/>
          </a:xfrm>
        </p:grpSpPr>
        <p:sp>
          <p:nvSpPr>
            <p:cNvPr id="21" name="流程图: 过程 20"/>
            <p:cNvSpPr/>
            <p:nvPr/>
          </p:nvSpPr>
          <p:spPr>
            <a:xfrm>
              <a:off x="7447" y="3436"/>
              <a:ext cx="2413" cy="1163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616" y="3554"/>
              <a:ext cx="93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/>
                <a:t>Pod</a:t>
              </a:r>
              <a:endParaRPr lang="en-US" altLang="zh-CN" sz="1400"/>
            </a:p>
          </p:txBody>
        </p:sp>
        <p:sp>
          <p:nvSpPr>
            <p:cNvPr id="23" name="流程图: 过程 22"/>
            <p:cNvSpPr/>
            <p:nvPr/>
          </p:nvSpPr>
          <p:spPr>
            <a:xfrm>
              <a:off x="8347" y="3798"/>
              <a:ext cx="1513" cy="675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8347" y="3894"/>
              <a:ext cx="199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/>
                <a:t>container</a:t>
              </a:r>
              <a:endParaRPr lang="en-US" altLang="zh-CN" sz="1400"/>
            </a:p>
          </p:txBody>
        </p:sp>
      </p:grpSp>
      <p:sp>
        <p:nvSpPr>
          <p:cNvPr id="25" name="椭圆 24"/>
          <p:cNvSpPr/>
          <p:nvPr/>
        </p:nvSpPr>
        <p:spPr>
          <a:xfrm>
            <a:off x="1899920" y="2221865"/>
            <a:ext cx="2005965" cy="658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2158365" y="2397760"/>
            <a:ext cx="1833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Service(ip:port)</a:t>
            </a:r>
            <a:endParaRPr lang="en-US" altLang="zh-CN" sz="1400"/>
          </a:p>
        </p:txBody>
      </p:sp>
      <p:sp>
        <p:nvSpPr>
          <p:cNvPr id="32" name="椭圆 31"/>
          <p:cNvSpPr/>
          <p:nvPr/>
        </p:nvSpPr>
        <p:spPr>
          <a:xfrm>
            <a:off x="2013585" y="3945255"/>
            <a:ext cx="1715135" cy="658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6" name="直接箭头连接符 35"/>
          <p:cNvCxnSpPr>
            <a:stCxn id="25" idx="6"/>
            <a:endCxn id="4" idx="1"/>
          </p:cNvCxnSpPr>
          <p:nvPr/>
        </p:nvCxnSpPr>
        <p:spPr>
          <a:xfrm>
            <a:off x="3905885" y="2551430"/>
            <a:ext cx="600075" cy="24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364740" y="4121785"/>
            <a:ext cx="10756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Service2</a:t>
            </a:r>
            <a:endParaRPr lang="en-US" altLang="zh-CN" sz="1400"/>
          </a:p>
        </p:txBody>
      </p:sp>
      <p:sp>
        <p:nvSpPr>
          <p:cNvPr id="38" name="流程图: 过程 37"/>
          <p:cNvSpPr/>
          <p:nvPr/>
        </p:nvSpPr>
        <p:spPr>
          <a:xfrm>
            <a:off x="4505960" y="3979545"/>
            <a:ext cx="2510155" cy="5899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4589145" y="4121150"/>
            <a:ext cx="23444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Deployment/StatefulSet</a:t>
            </a:r>
            <a:endParaRPr lang="en-US" altLang="zh-CN" sz="1400"/>
          </a:p>
        </p:txBody>
      </p:sp>
      <p:cxnSp>
        <p:nvCxnSpPr>
          <p:cNvPr id="40" name="直接箭头连接符 39"/>
          <p:cNvCxnSpPr>
            <a:stCxn id="32" idx="6"/>
            <a:endCxn id="39" idx="1"/>
          </p:cNvCxnSpPr>
          <p:nvPr/>
        </p:nvCxnSpPr>
        <p:spPr>
          <a:xfrm>
            <a:off x="3728720" y="4274820"/>
            <a:ext cx="8604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可选过程 41"/>
          <p:cNvSpPr/>
          <p:nvPr/>
        </p:nvSpPr>
        <p:spPr>
          <a:xfrm>
            <a:off x="1156970" y="999490"/>
            <a:ext cx="914400" cy="57277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1243965" y="1132840"/>
            <a:ext cx="9144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Ingress</a:t>
            </a:r>
            <a:endParaRPr lang="en-US" altLang="zh-CN" sz="1400"/>
          </a:p>
        </p:txBody>
      </p:sp>
      <p:cxnSp>
        <p:nvCxnSpPr>
          <p:cNvPr id="44" name="直接箭头连接符 43"/>
          <p:cNvCxnSpPr>
            <a:endCxn id="25" idx="0"/>
          </p:cNvCxnSpPr>
          <p:nvPr/>
        </p:nvCxnSpPr>
        <p:spPr>
          <a:xfrm>
            <a:off x="2025015" y="1286510"/>
            <a:ext cx="878205" cy="935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2333625" y="1473200"/>
            <a:ext cx="1075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Dynamic </a:t>
            </a:r>
            <a:r>
              <a:rPr lang="en-US" altLang="zh-CN" sz="1400"/>
              <a:t>B</a:t>
            </a:r>
            <a:r>
              <a:rPr lang="zh-CN" altLang="en-US" sz="1400"/>
              <a:t>inding</a:t>
            </a:r>
            <a:endParaRPr lang="zh-CN" altLang="en-US" sz="1400"/>
          </a:p>
        </p:txBody>
      </p:sp>
      <p:sp>
        <p:nvSpPr>
          <p:cNvPr id="47" name="上下箭头 46"/>
          <p:cNvSpPr/>
          <p:nvPr/>
        </p:nvSpPr>
        <p:spPr>
          <a:xfrm>
            <a:off x="2725420" y="2869565"/>
            <a:ext cx="290830" cy="107569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2903220" y="3253740"/>
            <a:ext cx="6877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400"/>
              <a:t>Data</a:t>
            </a:r>
            <a:endParaRPr lang="en-US" sz="1400"/>
          </a:p>
        </p:txBody>
      </p:sp>
      <p:sp>
        <p:nvSpPr>
          <p:cNvPr id="49" name="文本框 48"/>
          <p:cNvSpPr txBox="1"/>
          <p:nvPr/>
        </p:nvSpPr>
        <p:spPr>
          <a:xfrm>
            <a:off x="3513455" y="477520"/>
            <a:ext cx="3270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000"/>
              <a:t>Kubernetes Real Service</a:t>
            </a:r>
            <a:endParaRPr lang="en-US" sz="2000"/>
          </a:p>
        </p:txBody>
      </p:sp>
      <p:cxnSp>
        <p:nvCxnSpPr>
          <p:cNvPr id="50" name="直接箭头连接符 49"/>
          <p:cNvCxnSpPr>
            <a:stCxn id="24" idx="0"/>
            <a:endCxn id="51" idx="0"/>
          </p:cNvCxnSpPr>
          <p:nvPr/>
        </p:nvCxnSpPr>
        <p:spPr>
          <a:xfrm>
            <a:off x="7988300" y="2472690"/>
            <a:ext cx="404495" cy="16490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7854950" y="4121785"/>
            <a:ext cx="10756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400"/>
              <a:t> registry</a:t>
            </a:r>
            <a:endParaRPr lang="en-US" sz="1400"/>
          </a:p>
        </p:txBody>
      </p:sp>
      <p:sp>
        <p:nvSpPr>
          <p:cNvPr id="53" name="流程图: 过程 52"/>
          <p:cNvSpPr/>
          <p:nvPr/>
        </p:nvSpPr>
        <p:spPr>
          <a:xfrm>
            <a:off x="4728845" y="2613660"/>
            <a:ext cx="571500" cy="287655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4728845" y="2613660"/>
            <a:ext cx="12642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...</a:t>
            </a:r>
            <a:endParaRPr lang="en-US" altLang="zh-CN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9775" y="923925"/>
            <a:ext cx="8172450" cy="50101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WPS 演示</Application>
  <PresentationFormat>宽屏</PresentationFormat>
  <Paragraphs>28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宋体</vt:lpstr>
      <vt:lpstr>Wingdings</vt:lpstr>
      <vt:lpstr>DejaVu Sans</vt:lpstr>
      <vt:lpstr>宋体</vt:lpstr>
      <vt:lpstr>Arial Unicode MS</vt:lpstr>
      <vt:lpstr>Calibri Light</vt:lpstr>
      <vt:lpstr>Droid Sans Fallback</vt:lpstr>
      <vt:lpstr>Calibri</vt:lpstr>
      <vt:lpstr>微软雅黑</vt:lpstr>
      <vt:lpstr>MT Extra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lu</cp:lastModifiedBy>
  <cp:revision>3</cp:revision>
  <dcterms:created xsi:type="dcterms:W3CDTF">2020-01-17T09:54:03Z</dcterms:created>
  <dcterms:modified xsi:type="dcterms:W3CDTF">2020-01-17T09:54:03Z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