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1882-F9F5-4A2F-B3AC-DD3095ED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9C0B-6944-4AD6-828F-076F304B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2EFD-9979-47B1-AED5-8859F21F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C823-6680-4543-84A1-1B1F46BD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2479-8236-4D6D-93FE-E3BAB37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C2B8-1AC2-421E-87F8-409A604B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EE56A-87F6-427F-ADD0-90F21280E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AB28-9DDE-4023-BC4D-4EF03EC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8859-2D5B-444F-ABEA-03F248F7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022B-5DB5-468E-AA8D-EEF89C04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741FC-A5F2-4910-935C-66D26449C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03DD-154A-4299-8DF8-BAA91001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5673-C14D-4D22-A0D7-98BADDD1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0BCB-342B-4133-999C-88924935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0BA-2212-4CE8-84E6-E24FAD5B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63C-FE73-4F57-93CE-926004ED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CCF3-94CB-49C6-B7B5-5F659A9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56F0-CCDD-4A65-8394-9FA0E527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2A58-2F62-4BCD-95AD-7D9119E6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785B-AEE1-4BD5-8209-480B8D63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2EF2-E2D5-465A-B0C7-E9E7663F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AAA6-91F1-41B8-97F8-882F2A4B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398D-01FC-4F71-8EDC-B0A39864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4D0-4D20-4183-AED1-98D670AE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727A-A674-4547-921C-2F15C0E9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43DC-0E50-41FA-83E0-F995DD49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AA00-80A9-4B02-8DDF-913FCA2C5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7E5B-9026-43D2-86CE-0AC4A63B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1621-1BB4-484E-9B1D-50AB307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1AD6F-F949-4D75-BFF5-CB52639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ACFE-A3BC-4A48-B3A1-A1BCE21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7DED-0FC5-41B7-8816-DB918316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2069-7C64-411B-92CA-55432C68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82B74-93FD-4D5A-A910-53251C09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B3BEB-A28C-4388-BC8E-5BFFF5C2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0E177-D59F-4FAF-8DD9-30C963742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8677D-A194-46E7-8CAE-B6360A19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ECFF9-A98F-4329-A917-F96980BF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02EE7-CF27-4537-AA62-58D8D42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3283-8524-4EFC-9212-AA139A96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102B8-8486-497C-AD96-7F3C39A7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B1305-FAE2-4835-8A79-74E06F3B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66E2-43BA-4DF5-823B-5F236C2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880F2-807D-4097-9D80-4B2CC401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0FC54-4D90-4778-8BC2-D8D2132C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CFBB-D933-4FDA-8A81-01CBEB4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58C6-5823-438D-84AC-4736144C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DCB8-2E7D-44D3-BBE8-6F846F9A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050B-8744-43F4-AFE8-0092E9FD0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FB10-B62D-4FEF-BF31-6575B721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4298-B764-42A9-A9C7-8F770F77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6B55-129E-4535-B727-01F93973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D5C0-919A-49C0-8F16-133FD8B9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3D2BE-F576-44E4-AD89-13A826EC8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CC05-3271-4233-AAD1-76493F3C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6C4F-595E-4A81-8430-32D0A952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0B22-B575-4EB1-9700-363D111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365A-F1F4-4A2A-BF17-8FE83F8A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95B30-141C-44FD-A00F-2976073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EE22-177B-45FD-9D50-AA54F4FF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9FE7-13F5-40C0-B43B-7E4D8CC3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CB90-40AC-4DF4-97F8-ADFB57DE3F78}" type="datetimeFigureOut">
              <a:rPr lang="en-US" smtClean="0"/>
              <a:t>21-Aug-18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4D79-12C2-454A-BE1A-3690D060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DB05-A18E-466E-9F75-97E5C3939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AC6B-C3B0-458E-9125-F01C1B79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bitcoin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monero.or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49ECFD-67C9-4463-A041-C130560A1E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0665" y="2378812"/>
            <a:ext cx="3750670" cy="21003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33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1\Desktop\nosql-secure-facebook.jpg">
            <a:extLst>
              <a:ext uri="{FF2B5EF4-FFF2-40B4-BE49-F238E27FC236}">
                <a16:creationId xmlns:a16="http://schemas.microsoft.com/office/drawing/2014/main" id="{5E5422EC-AE55-4489-BBC9-B8D0A203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323" y="1792698"/>
            <a:ext cx="6693545" cy="374755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B606FCD6-2E99-4E23-B94D-B203A6A1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46" y="2086158"/>
            <a:ext cx="863090" cy="80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7220C-2EDB-4259-9569-331A53C23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446" y="4312395"/>
            <a:ext cx="890093" cy="1019941"/>
          </a:xfrm>
          <a:prstGeom prst="rect">
            <a:avLst/>
          </a:prstGeom>
        </p:spPr>
      </p:pic>
      <p:pic>
        <p:nvPicPr>
          <p:cNvPr id="7" name="Picture 20">
            <a:hlinkClick r:id="rId6"/>
            <a:extLst>
              <a:ext uri="{FF2B5EF4-FFF2-40B4-BE49-F238E27FC236}">
                <a16:creationId xmlns:a16="http://schemas.microsoft.com/office/drawing/2014/main" id="{753C46CA-45D9-4173-A8AB-CCCC2B1C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8594">
            <a:off x="8506141" y="4509936"/>
            <a:ext cx="672296" cy="6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DDA756E-8C37-45AE-9A52-BE552A83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5114">
            <a:off x="3027828" y="1970161"/>
            <a:ext cx="865635" cy="8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4B297-595C-4C45-992F-CFC1B233B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555" y="2219718"/>
            <a:ext cx="713294" cy="668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95810-8198-4EAD-A75A-B4D3D053FFA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2570" y="4600634"/>
            <a:ext cx="696149" cy="6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CED3D-2F1F-4443-8F69-92500BFDBBCE}"/>
              </a:ext>
            </a:extLst>
          </p:cNvPr>
          <p:cNvSpPr txBox="1"/>
          <p:nvPr/>
        </p:nvSpPr>
        <p:spPr>
          <a:xfrm>
            <a:off x="1533237" y="1999673"/>
            <a:ext cx="211123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  <a:p>
            <a:r>
              <a:rPr lang="en-US" sz="2800" dirty="0"/>
              <a:t>Some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2647B-A64D-4EB8-AA20-6F7EF236C8C9}"/>
              </a:ext>
            </a:extLst>
          </p:cNvPr>
          <p:cNvSpPr txBox="1"/>
          <p:nvPr/>
        </p:nvSpPr>
        <p:spPr>
          <a:xfrm>
            <a:off x="6754267" y="1999673"/>
            <a:ext cx="37338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20c9ad97c081d63397d7b685a412227a40e23c8bdc6688c6f37e97cfbc22d2b4d1db1510d8f61e6a8866ad7f0e17c02b14182d37ea7c3c8b9c2683aeb6b733a1</a:t>
            </a:r>
          </a:p>
        </p:txBody>
      </p:sp>
      <p:sp>
        <p:nvSpPr>
          <p:cNvPr id="6" name="Текстово поле 7">
            <a:extLst>
              <a:ext uri="{FF2B5EF4-FFF2-40B4-BE49-F238E27FC236}">
                <a16:creationId xmlns:a16="http://schemas.microsoft.com/office/drawing/2014/main" id="{E9FFA3EA-365A-4F43-BEE9-413834A22FC6}"/>
              </a:ext>
            </a:extLst>
          </p:cNvPr>
          <p:cNvSpPr txBox="1"/>
          <p:nvPr/>
        </p:nvSpPr>
        <p:spPr>
          <a:xfrm>
            <a:off x="2159632" y="1396538"/>
            <a:ext cx="8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</a:t>
            </a:r>
            <a:endParaRPr lang="bg-BG" sz="2800" dirty="0"/>
          </a:p>
        </p:txBody>
      </p:sp>
      <p:sp>
        <p:nvSpPr>
          <p:cNvPr id="7" name="Текстово поле 9">
            <a:extLst>
              <a:ext uri="{FF2B5EF4-FFF2-40B4-BE49-F238E27FC236}">
                <a16:creationId xmlns:a16="http://schemas.microsoft.com/office/drawing/2014/main" id="{DF361212-E55D-4416-9783-B7242A258323}"/>
              </a:ext>
            </a:extLst>
          </p:cNvPr>
          <p:cNvSpPr txBox="1"/>
          <p:nvPr/>
        </p:nvSpPr>
        <p:spPr>
          <a:xfrm>
            <a:off x="7736373" y="1400233"/>
            <a:ext cx="176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value</a:t>
            </a:r>
            <a:endParaRPr lang="bg-BG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21A39-E6A4-4941-B5D8-72CCA031CBE8}"/>
              </a:ext>
            </a:extLst>
          </p:cNvPr>
          <p:cNvGrpSpPr/>
          <p:nvPr/>
        </p:nvGrpSpPr>
        <p:grpSpPr>
          <a:xfrm>
            <a:off x="4025467" y="2609273"/>
            <a:ext cx="2362202" cy="2027637"/>
            <a:chOff x="4875212" y="3200400"/>
            <a:chExt cx="2362202" cy="202763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5C322F4-255F-46C3-99D2-F198128740F1}"/>
                </a:ext>
              </a:extLst>
            </p:cNvPr>
            <p:cNvSpPr/>
            <p:nvPr/>
          </p:nvSpPr>
          <p:spPr>
            <a:xfrm>
              <a:off x="4875212" y="3686676"/>
              <a:ext cx="2362202" cy="6096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FA084-8911-45C6-94B7-A1117E7EE8FE}"/>
                </a:ext>
              </a:extLst>
            </p:cNvPr>
            <p:cNvSpPr txBox="1"/>
            <p:nvPr/>
          </p:nvSpPr>
          <p:spPr>
            <a:xfrm>
              <a:off x="4889341" y="3200400"/>
              <a:ext cx="2268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Hash function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8B779E-3928-4AC5-9AF4-C5805169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263795" y="4337067"/>
              <a:ext cx="1519661" cy="890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4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pc1\Desktop\crypto.jpg">
            <a:extLst>
              <a:ext uri="{FF2B5EF4-FFF2-40B4-BE49-F238E27FC236}">
                <a16:creationId xmlns:a16="http://schemas.microsoft.com/office/drawing/2014/main" id="{E26CD836-DCFC-491D-8D23-4AC91C99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679" y="1855803"/>
            <a:ext cx="7048500" cy="314639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2269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3</cp:revision>
  <dcterms:created xsi:type="dcterms:W3CDTF">2018-08-13T18:17:48Z</dcterms:created>
  <dcterms:modified xsi:type="dcterms:W3CDTF">2018-08-21T19:18:17Z</dcterms:modified>
</cp:coreProperties>
</file>