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447" r:id="rId3"/>
    <p:sldId id="532" r:id="rId4"/>
    <p:sldId id="531" r:id="rId5"/>
    <p:sldId id="506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s-io/ethers.js/blob/master/wallet/secret-storage.js#L28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8EE9BC-8A98-47F4-B377-F3163CCB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772321"/>
            <a:ext cx="10363200" cy="1568497"/>
          </a:xfrm>
        </p:spPr>
        <p:txBody>
          <a:bodyPr/>
          <a:lstStyle/>
          <a:p>
            <a:r>
              <a:rPr lang="en-US" dirty="0"/>
              <a:t>Ethereum UTC / JSON Wallet Encryption (AES + Scrypt + HMAC)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0C5C2-9B0D-4265-AA29-CB263497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55" y="1143000"/>
            <a:ext cx="5248864" cy="3199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D2F00-2ED3-4DB3-A582-23239131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55" y="1143000"/>
            <a:ext cx="4496856" cy="3199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A0DE0-2E41-46DC-8838-F94EC954E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408" y="3269035"/>
            <a:ext cx="1828959" cy="12802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5782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306C3-F4AC-485D-B3F2-B3AB59CE5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B23F-B818-40CE-8E48-5C8FE096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 wallets </a:t>
            </a:r>
            <a:r>
              <a:rPr lang="en-US" dirty="0"/>
              <a:t>use standard UTC / JSON encrypted formats</a:t>
            </a:r>
          </a:p>
          <a:p>
            <a:pPr lvl="1"/>
            <a:r>
              <a:rPr lang="en-US" dirty="0"/>
              <a:t>Keep the encrypted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private keys </a:t>
            </a:r>
            <a:r>
              <a:rPr lang="en-US" dirty="0"/>
              <a:t>(or wallet seed words)</a:t>
            </a:r>
          </a:p>
          <a:p>
            <a:pPr lvl="1"/>
            <a:r>
              <a:rPr lang="en-US" dirty="0"/>
              <a:t>Used in: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MyEtherWallet</a:t>
            </a:r>
            <a:r>
              <a:rPr lang="en-US" dirty="0"/>
              <a:t>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geth</a:t>
            </a:r>
            <a:r>
              <a:rPr lang="en-US" dirty="0"/>
              <a:t>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Mist</a:t>
            </a:r>
            <a:r>
              <a:rPr lang="en-US" dirty="0"/>
              <a:t>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Parity</a:t>
            </a:r>
            <a:r>
              <a:rPr lang="en-US" dirty="0"/>
              <a:t>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MetaMask</a:t>
            </a:r>
            <a:r>
              <a:rPr lang="en-US" dirty="0"/>
              <a:t> 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ethers.js</a:t>
            </a:r>
          </a:p>
          <a:p>
            <a:r>
              <a:rPr lang="en-US" dirty="0"/>
              <a:t>The data inside the JSON file is strongly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password-protected</a:t>
            </a:r>
          </a:p>
          <a:p>
            <a:r>
              <a:rPr lang="en-US" dirty="0"/>
              <a:t>The UTC / JSON file defines: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Key-derivation function </a:t>
            </a:r>
            <a:r>
              <a:rPr lang="en-US" dirty="0"/>
              <a:t>(KDF), usually "</a:t>
            </a:r>
            <a:r>
              <a:rPr lang="en-US" dirty="0" err="1"/>
              <a:t>scrypt</a:t>
            </a:r>
            <a:r>
              <a:rPr lang="en-US" dirty="0"/>
              <a:t>" + KDF parameters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Cipher algorithm </a:t>
            </a:r>
            <a:r>
              <a:rPr lang="en-US" dirty="0"/>
              <a:t>(e.g. AES-128-CTR) + parameters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Encrypted message </a:t>
            </a:r>
            <a:r>
              <a:rPr lang="en-US" dirty="0"/>
              <a:t>(ciphered text)</a:t>
            </a:r>
          </a:p>
          <a:p>
            <a:pPr lvl="1"/>
            <a:r>
              <a:rPr lang="en-US" dirty="0"/>
              <a:t>Message authentication code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MAC</a:t>
            </a:r>
            <a:r>
              <a:rPr lang="en-US" dirty="0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6598E-1A2A-4703-8C49-0D716E4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UTC / JSON Wallets</a:t>
            </a:r>
          </a:p>
        </p:txBody>
      </p:sp>
    </p:spTree>
    <p:extLst>
      <p:ext uri="{BB962C8B-B14F-4D97-AF65-F5344CB8AC3E}">
        <p14:creationId xmlns:p14="http://schemas.microsoft.com/office/powerpoint/2010/main" val="27682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83C4FA-F406-499A-A792-A875232A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noProof="1"/>
              <a:t>MyEtherWallet</a:t>
            </a:r>
            <a:r>
              <a:rPr lang="en-US" dirty="0"/>
              <a:t> and JSON Wallets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5A7E4-DA09-4A6C-BF9C-82096CB19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9A955-E87A-40B6-AE34-D21EEA63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838200"/>
            <a:ext cx="5773750" cy="3519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0A4E1-F204-43DD-94E2-E24751F1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838200"/>
            <a:ext cx="4946542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6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63432-F9B1-4833-BAEF-CA5F3FF61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226BE6-0189-425D-AE85-648B86A4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UTC / JSON Wallet Encryption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B99A8-DC5D-41C5-8D74-88F07AA9E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1031688"/>
            <a:ext cx="11430000" cy="55215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"version": 3, "id": "…", "address": "b97e993872a9050c07f…ef195",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"Crypto":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"ciphertext":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bc9215b2cd1571df…e3a1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the encrypted private key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"cipher":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aes-128-ctr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AES, 128-bit encryption, CTR mode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"cipherparams": { "iv":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2bac08cafc…8e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},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random initial vector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"kdf":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scrypt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"kdfparams":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"dklen":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key length (256-bit key for AES encryption)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"salt":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7d48230c94b90c0301bf9f4…eba1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random-generated salt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"n":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1024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iterations count (CPU + memory cost factor)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"r":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block size (affects CPU + memory)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"p":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   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parallelization factor (threads count)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"mac":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e3cd7ea4e3ceb0e9a…0564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msg integrity key (password check)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5FEBC-62A3-4BF4-9A32-12171DC045B1}"/>
              </a:ext>
            </a:extLst>
          </p:cNvPr>
          <p:cNvSpPr/>
          <p:nvPr/>
        </p:nvSpPr>
        <p:spPr>
          <a:xfrm>
            <a:off x="1293812" y="6151881"/>
            <a:ext cx="10404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Learn more at: </a:t>
            </a:r>
            <a:r>
              <a:rPr lang="en-US" sz="1800" dirty="0">
                <a:hlinkClick r:id="rId2"/>
              </a:rPr>
              <a:t>https://github.com/ethers-io/ethers.js/blob/master/wallet/secret-storage.js#L288</a:t>
            </a:r>
            <a:r>
              <a:rPr lang="en-US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8771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UTC / JSON Wallet Encryption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064900" y="2453973"/>
            <a:ext cx="386494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Demo!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20068</TotalTime>
  <Words>330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Wingdings</vt:lpstr>
      <vt:lpstr>SoftUni 16x9</vt:lpstr>
      <vt:lpstr>Ethereum UTC / JSON Wallet Encryption (AES + Scrypt + HMAC)</vt:lpstr>
      <vt:lpstr>Ethereum UTC / JSON Wallets</vt:lpstr>
      <vt:lpstr>MyEtherWallet and JSON Wallets</vt:lpstr>
      <vt:lpstr>Ethereum UTC / JSON Wallet Encryption</vt:lpstr>
      <vt:lpstr>Ethereum UTC / JSON Wallet Encryption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972</cp:revision>
  <dcterms:created xsi:type="dcterms:W3CDTF">2014-01-02T17:00:34Z</dcterms:created>
  <dcterms:modified xsi:type="dcterms:W3CDTF">2018-08-27T13:17:52Z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