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522" r:id="rId3"/>
    <p:sldId id="508" r:id="rId4"/>
    <p:sldId id="507" r:id="rId5"/>
    <p:sldId id="27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29B60"/>
    <a:srgbClr val="B68A0E"/>
    <a:srgbClr val="FFF0D9"/>
    <a:srgbClr val="F0F5FA"/>
    <a:srgbClr val="1A8AFA"/>
    <a:srgbClr val="0097CC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99" autoAdjust="0"/>
    <p:restoredTop sz="95161" autoAdjust="0"/>
  </p:normalViewPr>
  <p:slideViewPr>
    <p:cSldViewPr>
      <p:cViewPr varScale="1">
        <p:scale>
          <a:sx n="79" d="100"/>
          <a:sy n="79" d="100"/>
        </p:scale>
        <p:origin x="605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3134" y="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27-Aug-18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27-Aug-18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2461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27-Aug-18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27-Aug-18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801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484" y="4972456"/>
            <a:ext cx="10815551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RSA Encrypt and Decrypt in Python</a:t>
            </a:r>
          </a:p>
        </p:txBody>
      </p:sp>
      <p:sp>
        <p:nvSpPr>
          <p:cNvPr id="4" name="Subtitle 2"/>
          <p:cNvSpPr>
            <a:spLocks noGrp="1"/>
          </p:cNvSpPr>
          <p:nvPr>
            <p:ph type="body" idx="1"/>
          </p:nvPr>
        </p:nvSpPr>
        <p:spPr>
          <a:xfrm>
            <a:off x="217108" y="5788744"/>
            <a:ext cx="11744704" cy="692873"/>
          </a:xfrm>
        </p:spPr>
        <p:txBody>
          <a:bodyPr/>
          <a:lstStyle/>
          <a:p>
            <a:r>
              <a:rPr lang="en-US" dirty="0"/>
              <a:t>RSA Key Generation, Encrypt and Decrypt</a:t>
            </a:r>
          </a:p>
        </p:txBody>
      </p:sp>
      <p:pic>
        <p:nvPicPr>
          <p:cNvPr id="7" name="Picture 2" descr="Свързано изображение">
            <a:extLst>
              <a:ext uri="{FF2B5EF4-FFF2-40B4-BE49-F238E27FC236}">
                <a16:creationId xmlns:a16="http://schemas.microsoft.com/office/drawing/2014/main" id="{FF4B933F-FE46-458B-8B48-2C7C186AF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376" y="983125"/>
            <a:ext cx="3688074" cy="3688072"/>
          </a:xfrm>
          <a:prstGeom prst="roundRect">
            <a:avLst>
              <a:gd name="adj" fmla="val 6340"/>
            </a:avLst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0DBB4F-E19C-4C46-9946-B30EA6D31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12" y="1843403"/>
            <a:ext cx="2920792" cy="1967516"/>
          </a:xfrm>
          <a:prstGeom prst="roundRect">
            <a:avLst>
              <a:gd name="adj" fmla="val 1645"/>
            </a:avLst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EC36617-EF00-43A6-8D07-DE9CCC7A994C}"/>
              </a:ext>
            </a:extLst>
          </p:cNvPr>
          <p:cNvGrpSpPr/>
          <p:nvPr/>
        </p:nvGrpSpPr>
        <p:grpSpPr>
          <a:xfrm>
            <a:off x="8456611" y="1570314"/>
            <a:ext cx="2971801" cy="2513694"/>
            <a:chOff x="6720262" y="1581296"/>
            <a:chExt cx="3412750" cy="3345725"/>
          </a:xfrm>
        </p:grpSpPr>
        <p:sp>
          <p:nvSpPr>
            <p:cNvPr id="10" name="Rounded Rectangle 8">
              <a:extLst>
                <a:ext uri="{FF2B5EF4-FFF2-40B4-BE49-F238E27FC236}">
                  <a16:creationId xmlns:a16="http://schemas.microsoft.com/office/drawing/2014/main" id="{C81C1B68-7F5E-4528-8BCE-73EBC88057A3}"/>
                </a:ext>
              </a:extLst>
            </p:cNvPr>
            <p:cNvSpPr/>
            <p:nvPr/>
          </p:nvSpPr>
          <p:spPr>
            <a:xfrm>
              <a:off x="6720262" y="1581296"/>
              <a:ext cx="3412750" cy="3345725"/>
            </a:xfrm>
            <a:prstGeom prst="roundRect">
              <a:avLst>
                <a:gd name="adj" fmla="val 8117"/>
              </a:avLst>
            </a:prstGeom>
            <a:solidFill>
              <a:schemeClr val="accent2">
                <a:lumMod val="50000"/>
                <a:alpha val="5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RSA</a:t>
              </a:r>
              <a:br>
                <a:rPr 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</a:br>
              <a:endParaRPr lang="en-US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bg-BG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bg-BG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95FC91C-E865-4E5F-925B-11309ADA8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68718" y="2733356"/>
              <a:ext cx="875063" cy="182896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7FAB809-44A8-4847-9172-DD6415B2A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00B0F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8662905" y="2733356"/>
              <a:ext cx="875063" cy="1828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436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2CFAB0-B90B-4F45-AC15-125156C37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35808-87C6-4000-8600-59427A145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RSA</a:t>
            </a:r>
            <a:r>
              <a:rPr lang="en-US" dirty="0"/>
              <a:t> cryptosystem uses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/ private key pair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key</a:t>
            </a:r>
            <a:r>
              <a:rPr lang="en-US" dirty="0"/>
              <a:t>: modulus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(big integer) + exponent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US" dirty="0"/>
              <a:t> (usually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65537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Private key</a:t>
            </a:r>
            <a:r>
              <a:rPr lang="en-US" dirty="0"/>
              <a:t>: secret exponent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dirty="0"/>
              <a:t> (big integer)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Key length: 1024 (weak), 2048, 4096, …, 16384 or more bits</a:t>
            </a:r>
          </a:p>
          <a:p>
            <a:pPr>
              <a:lnSpc>
                <a:spcPct val="110000"/>
              </a:lnSpc>
            </a:pPr>
            <a:r>
              <a:rPr lang="en-US" dirty="0"/>
              <a:t>RSA can encrypt data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size</a:t>
            </a:r>
            <a:r>
              <a:rPr lang="en-US" dirty="0"/>
              <a:t> limited by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 length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Usually, encrypt a symmetric key (AES)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protect data of any size</a:t>
            </a:r>
          </a:p>
          <a:p>
            <a:pPr>
              <a:lnSpc>
                <a:spcPct val="110000"/>
              </a:lnSpc>
            </a:pPr>
            <a:r>
              <a:rPr lang="en-US" dirty="0"/>
              <a:t>PKCS#1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RFC 8017</a:t>
            </a:r>
            <a:r>
              <a:rPr lang="en-US" dirty="0"/>
              <a:t>) defines the recommendations for: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Public-key cryptography based on the RSA algorithm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Optimal Asymmetric Encryption Padding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OAEP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204ED4-BDC5-4FFF-B1EB-871D0CC35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RSA Cipher in Practice</a:t>
            </a:r>
          </a:p>
        </p:txBody>
      </p:sp>
    </p:spTree>
    <p:extLst>
      <p:ext uri="{BB962C8B-B14F-4D97-AF65-F5344CB8AC3E}">
        <p14:creationId xmlns:p14="http://schemas.microsoft.com/office/powerpoint/2010/main" val="350834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DED679-F17C-40A9-8A73-B7FECE8EC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243193-E23C-4527-ADDA-5A6C294B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RSA Encrypt / Decrypt in Python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B79070-EB16-4E6D-BFB6-40F90286D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1036320"/>
            <a:ext cx="11125200" cy="54630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Crypto.PublicKey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import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RSA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Crypto.Cipher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import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PKCS1_OAEP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import binascii</a:t>
            </a:r>
          </a:p>
          <a:p>
            <a:endParaRPr lang="en-US" sz="1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keyPair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RSA.generate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2048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pubKey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keyPair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publickey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print(f"Public key: (mod={pubKey.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}, exp={pubKey.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})")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print("Private key:", keyPair.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endParaRPr lang="en-US" sz="1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encryptor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PKCS1_OAEP.new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pubKey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encrypted = encryptor.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encrypt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(b'Some message')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print("Encrypted:", binascii.hexlify(encrypted))</a:t>
            </a:r>
          </a:p>
          <a:p>
            <a:endParaRPr lang="en-US" sz="1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decryptor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PKCS1_OAEP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keyPair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decrypted = decryptor.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decrypt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(encrypted)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print('Decrypted:', decrypted)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2B8CB8-DFA5-4065-A969-061A46696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612" y="1036320"/>
            <a:ext cx="47244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pip install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pycryptodome</a:t>
            </a:r>
          </a:p>
        </p:txBody>
      </p:sp>
    </p:spTree>
    <p:extLst>
      <p:ext uri="{BB962C8B-B14F-4D97-AF65-F5344CB8AC3E}">
        <p14:creationId xmlns:p14="http://schemas.microsoft.com/office/powerpoint/2010/main" val="174495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Encrypt and Decrypt in Python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244018" y="2453973"/>
            <a:ext cx="3632506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the Code!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19673</TotalTime>
  <Words>279</Words>
  <Application>Microsoft Office PowerPoint</Application>
  <PresentationFormat>Custom</PresentationFormat>
  <Paragraphs>39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Consolas</vt:lpstr>
      <vt:lpstr>Wingdings</vt:lpstr>
      <vt:lpstr>Wingdings 2</vt:lpstr>
      <vt:lpstr>SoftUni 16x9</vt:lpstr>
      <vt:lpstr>RSA Encrypt and Decrypt in Python</vt:lpstr>
      <vt:lpstr>The RSA Cipher in Practice</vt:lpstr>
      <vt:lpstr>Example: RSA Encrypt / Decrypt in Python</vt:lpstr>
      <vt:lpstr>RSA Encrypt and Decrypt in Python</vt:lpstr>
    </vt:vector>
  </TitlesOfParts>
  <Manager/>
  <Company>Academy School of Blockchain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Cryptography</dc:title>
  <dc:subject>Blockchain Academy</dc:subject>
  <dc:creator>SoftUni</dc:creator>
  <cp:keywords>blockchain, training, course, academy</cp:keywords>
  <dc:description>Academy School of Blockchain: http://www.kingsland.academy</dc:description>
  <cp:lastModifiedBy>Svetlin Nakov</cp:lastModifiedBy>
  <cp:revision>957</cp:revision>
  <dcterms:created xsi:type="dcterms:W3CDTF">2014-01-02T17:00:34Z</dcterms:created>
  <dcterms:modified xsi:type="dcterms:W3CDTF">2018-08-27T14:08:09Z</dcterms:modified>
  <cp:category>blockchain, training, course, academy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