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509" r:id="rId3"/>
    <p:sldId id="476" r:id="rId4"/>
    <p:sldId id="477" r:id="rId5"/>
    <p:sldId id="495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hyperlink" Target="https://github.com/bitcoin/bips/blob/master/bip-0039.mediawik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ancoleman.io/bip39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3F0791-EF1F-42CA-9887-B8D4D11E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32198"/>
            <a:ext cx="10363200" cy="820600"/>
          </a:xfrm>
        </p:spPr>
        <p:txBody>
          <a:bodyPr/>
          <a:lstStyle/>
          <a:p>
            <a:r>
              <a:rPr lang="en-US" dirty="0"/>
              <a:t>Entropy and Crypto Wallets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8034E6-6DC0-4F33-A40C-3DF85D68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Random Seed, Mnemonic Words, BIP39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DD0C5-FFF2-40AC-B012-A7B11ABA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04" y="1433667"/>
            <a:ext cx="4976984" cy="3214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246A3-2D89-4548-B2E3-1555E6D3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896" y="2001474"/>
            <a:ext cx="2078916" cy="2078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9BA2F-9790-4D9F-A147-266DA9645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791143"/>
            <a:ext cx="223132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1FD5D-F200-4DCF-A283-BDC80ECC0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F190-E14B-4DE0-9D25-9784EF8A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modern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crypto wallets </a:t>
            </a:r>
            <a:r>
              <a:rPr lang="en-US" dirty="0"/>
              <a:t>start from a 128 / 256 bits securely generated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see the BIP-39 standard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seed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root key</a:t>
            </a:r>
            <a:r>
              <a:rPr lang="en-US" dirty="0"/>
              <a:t>) can be represented by 12 or 24 words, e.g.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Each word comes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wordlist of 2048 words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See </a:t>
            </a:r>
            <a:r>
              <a:rPr lang="en-US" sz="2800" dirty="0">
                <a:hlinkClick r:id="rId3"/>
              </a:rPr>
              <a:t>https://github.com/bitcoin/bips/blob/master/bip-0039/english.txt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1 word ==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11 bits</a:t>
            </a:r>
          </a:p>
          <a:p>
            <a:pPr lvl="2"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en-US" sz="2800" dirty="0"/>
              <a:t> words ==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132</a:t>
            </a:r>
            <a:r>
              <a:rPr lang="en-US" sz="2800" dirty="0"/>
              <a:t> bits </a:t>
            </a:r>
            <a:r>
              <a:rPr lang="en-US" sz="2800" dirty="0">
                <a:sym typeface="Wingdings" panose="05000000000000000000" pitchFamily="2" charset="2"/>
              </a:rPr>
              <a:t>==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128-bit seed</a:t>
            </a:r>
            <a:r>
              <a:rPr lang="en-US" sz="2800" dirty="0"/>
              <a:t> + checksum (in the last word)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24</a:t>
            </a:r>
            <a:r>
              <a:rPr lang="en-US" sz="2800" dirty="0"/>
              <a:t> words ==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264</a:t>
            </a:r>
            <a:r>
              <a:rPr lang="en-US" sz="2800" dirty="0"/>
              <a:t> bits </a:t>
            </a:r>
            <a:r>
              <a:rPr lang="en-US" sz="2800" dirty="0">
                <a:sym typeface="Wingdings" panose="05000000000000000000" pitchFamily="2" charset="2"/>
              </a:rPr>
              <a:t>==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256-bit seed</a:t>
            </a:r>
            <a:r>
              <a:rPr lang="en-US" sz="2800" dirty="0"/>
              <a:t> + checksum (in the last word)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98F5D-CEC1-4CE6-8A6F-69677ED4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Seed in Crypto Wallets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5418-770B-449D-BBBF-A709DCBD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11" y="3028336"/>
            <a:ext cx="1093980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hill brave science fox crime quit owner chapter myth vocal chat custom</a:t>
            </a:r>
          </a:p>
        </p:txBody>
      </p:sp>
    </p:spTree>
    <p:extLst>
      <p:ext uri="{BB962C8B-B14F-4D97-AF65-F5344CB8AC3E}">
        <p14:creationId xmlns:p14="http://schemas.microsoft.com/office/powerpoint/2010/main" val="141003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BEBA0C-2A66-43C2-B920-99C0EF03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412" y="1905000"/>
            <a:ext cx="5282307" cy="1568497"/>
          </a:xfrm>
        </p:spPr>
        <p:txBody>
          <a:bodyPr/>
          <a:lstStyle/>
          <a:p>
            <a:r>
              <a:rPr lang="en-US" dirty="0"/>
              <a:t>BIP-39 Mnemonic Seed Generator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6DCDDF-60F6-48DD-A5E3-DAEAF4C5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5412" y="3559429"/>
            <a:ext cx="5282307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1760A-F9F9-42FF-BFCE-FE1588D97F75}"/>
              </a:ext>
            </a:extLst>
          </p:cNvPr>
          <p:cNvSpPr/>
          <p:nvPr/>
        </p:nvSpPr>
        <p:spPr>
          <a:xfrm>
            <a:off x="6475412" y="4520625"/>
            <a:ext cx="5282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https://iancoleman.io/bip39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0B835-6997-4D6E-BE43-55F74A57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990600"/>
            <a:ext cx="5559008" cy="4956736"/>
          </a:xfrm>
          <a:prstGeom prst="roundRect">
            <a:avLst>
              <a:gd name="adj" fmla="val 416"/>
            </a:avLst>
          </a:prstGeom>
        </p:spPr>
      </p:pic>
    </p:spTree>
    <p:extLst>
      <p:ext uri="{BB962C8B-B14F-4D97-AF65-F5344CB8AC3E}">
        <p14:creationId xmlns:p14="http://schemas.microsoft.com/office/powerpoint/2010/main" val="417510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B93F8-B8FD-4624-ADFD-2F148A80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F4FA0-D8C9-459F-9D86-386FCCAE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Mnemonic to Entropy / Seed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99A50-D7BA-4280-8994-0331D589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04059"/>
            <a:ext cx="10944000" cy="39056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mnemonic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binascii</a:t>
            </a:r>
          </a:p>
          <a:p>
            <a:pPr>
              <a:lnSpc>
                <a:spcPct val="105000"/>
              </a:lnSpc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words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tired galaxy demand fade bunker book treat oval near price bar extra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entropy = mnemonic.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Mnemonic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'english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to_entropy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(words)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print("Entropy (16 bytes):", binascii.hexlify(entropy))</a:t>
            </a:r>
          </a:p>
          <a:p>
            <a:pPr>
              <a:lnSpc>
                <a:spcPct val="105000"/>
              </a:lnSpc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seed = mnemonic.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Mnemonic.to_seed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(words)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print("Seed (64 bytes):", binascii.hexlify(seed))</a:t>
            </a:r>
          </a:p>
          <a:p>
            <a:pPr>
              <a:lnSpc>
                <a:spcPct val="105000"/>
              </a:lnSpc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wordsBack = mnemonic.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Mnemonic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'english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to_mnemonic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(entropy)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print("Mnemonic (12 words):", wordsBack)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B59EB-91C7-40EA-B05F-877A2ACE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1104059"/>
            <a:ext cx="40242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mnemonic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50FC5-1BBB-4B95-A012-BBC2F746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18" y="5212132"/>
            <a:ext cx="8222389" cy="13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Entropy and Crypto Wallets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44018" y="2453973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19633</TotalTime>
  <Words>259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Entropy and Crypto Wallets</vt:lpstr>
      <vt:lpstr>Internal Seed in Crypto Wallets</vt:lpstr>
      <vt:lpstr>BIP-39 Mnemonic Seed Generator</vt:lpstr>
      <vt:lpstr>Mnemonic to Entropy / Seed</vt:lpstr>
      <vt:lpstr>Entropy and Crypto Wallets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945</cp:revision>
  <dcterms:created xsi:type="dcterms:W3CDTF">2014-01-02T17:00:34Z</dcterms:created>
  <dcterms:modified xsi:type="dcterms:W3CDTF">2018-08-27T14:48:02Z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