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353" r:id="rId3"/>
    <p:sldId id="406" r:id="rId4"/>
    <p:sldId id="407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29B60"/>
    <a:srgbClr val="B68A0E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9" autoAdjust="0"/>
    <p:restoredTop sz="95161" autoAdjust="0"/>
  </p:normalViewPr>
  <p:slideViewPr>
    <p:cSldViewPr>
      <p:cViewPr varScale="1">
        <p:scale>
          <a:sx n="79" d="100"/>
          <a:sy n="79" d="100"/>
        </p:scale>
        <p:origin x="60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22-Aug-18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esencryption.net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82698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What is Cryptography?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675600"/>
            <a:ext cx="10815551" cy="719034"/>
          </a:xfrm>
        </p:spPr>
        <p:txBody>
          <a:bodyPr/>
          <a:lstStyle/>
          <a:p>
            <a:r>
              <a:rPr lang="en-US" dirty="0"/>
              <a:t>Encryption, Keys, Hashing, Signatures</a:t>
            </a:r>
          </a:p>
        </p:txBody>
      </p:sp>
      <p:pic>
        <p:nvPicPr>
          <p:cNvPr id="5" name="Picture 3" descr="C:\Users\pc1\Desktop\cryp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5209" y="1425606"/>
            <a:ext cx="7048500" cy="3146394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Cryptography </a:t>
            </a:r>
            <a:r>
              <a:rPr lang="en-US" dirty="0"/>
              <a:t>is the science of providing security and protection of information</a:t>
            </a:r>
          </a:p>
          <a:p>
            <a:pPr lvl="1"/>
            <a:r>
              <a:rPr lang="en-US" dirty="0"/>
              <a:t>Storing and transmitting data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secure way</a:t>
            </a:r>
          </a:p>
          <a:p>
            <a:pPr lvl="2"/>
            <a:r>
              <a:rPr lang="en-US" dirty="0"/>
              <a:t>Only those, for whom it is intended, can read and process it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Encrypting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decrypting</a:t>
            </a:r>
            <a:r>
              <a:rPr lang="en-US" dirty="0"/>
              <a:t> data (symmetric / asymmetric)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Key-exchange</a:t>
            </a:r>
            <a:r>
              <a:rPr lang="en-US" dirty="0"/>
              <a:t> algorithms,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derivation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Hashing</a:t>
            </a:r>
            <a:r>
              <a:rPr lang="en-US" dirty="0"/>
              <a:t> data (message digest)</a:t>
            </a:r>
          </a:p>
          <a:p>
            <a:pPr lvl="1"/>
            <a:r>
              <a:rPr lang="en-US" dirty="0"/>
              <a:t>Digital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signatures</a:t>
            </a:r>
            <a:r>
              <a:rPr lang="en-US" dirty="0"/>
              <a:t> (sign / verify)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Cryptography?</a:t>
            </a:r>
          </a:p>
        </p:txBody>
      </p:sp>
      <p:pic>
        <p:nvPicPr>
          <p:cNvPr id="6" name="Picture 2" descr="C:\Users\pc1\Desktop\nosql-secure-fac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2400" y="4474445"/>
            <a:ext cx="3514612" cy="19677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409A91-CF02-4E31-8635-4482DA57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212" y="1919542"/>
            <a:ext cx="4114800" cy="2316394"/>
          </a:xfrm>
        </p:spPr>
        <p:txBody>
          <a:bodyPr/>
          <a:lstStyle/>
          <a:p>
            <a:r>
              <a:rPr lang="en-US" dirty="0"/>
              <a:t>Encrypt / Decrypt Message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20CF77-F7D3-4E1C-9A84-78677295A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1212" y="4522104"/>
            <a:ext cx="41148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834DFB40-A40B-42DF-A668-DA819AC4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943484"/>
            <a:ext cx="5569309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3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Cryptography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029524" y="2453973"/>
            <a:ext cx="3864942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the Demo!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19632</TotalTime>
  <Words>110</Words>
  <Application>Microsoft Office PowerPoint</Application>
  <PresentationFormat>Custom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SoftUni 16x9</vt:lpstr>
      <vt:lpstr>What is Cryptography?</vt:lpstr>
      <vt:lpstr>What is Cryptography?</vt:lpstr>
      <vt:lpstr>Encrypt / Decrypt Message</vt:lpstr>
      <vt:lpstr>Blockchain Cryptography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Cryptography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942</cp:revision>
  <dcterms:created xsi:type="dcterms:W3CDTF">2014-01-02T17:00:34Z</dcterms:created>
  <dcterms:modified xsi:type="dcterms:W3CDTF">2018-08-22T14:17:48Z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