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445" r:id="rId3"/>
    <p:sldId id="431" r:id="rId4"/>
    <p:sldId id="428" r:id="rId5"/>
    <p:sldId id="429" r:id="rId6"/>
    <p:sldId id="416" r:id="rId7"/>
    <p:sldId id="417" r:id="rId8"/>
    <p:sldId id="498" r:id="rId9"/>
    <p:sldId id="27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553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swordsgenerator.net/sha256-hash-generato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7A23B-581A-40C2-ADCA-F3135EB6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37125"/>
            <a:ext cx="10363200" cy="820600"/>
          </a:xfrm>
        </p:spPr>
        <p:txBody>
          <a:bodyPr/>
          <a:lstStyle/>
          <a:p>
            <a:r>
              <a:rPr lang="en-US" dirty="0"/>
              <a:t>Hashing and Hash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84B45A-9B16-43C8-BD58-6C25AE21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15293"/>
            <a:ext cx="10363200" cy="719034"/>
          </a:xfrm>
        </p:spPr>
        <p:txBody>
          <a:bodyPr/>
          <a:lstStyle/>
          <a:p>
            <a:r>
              <a:rPr lang="en-US" dirty="0"/>
              <a:t>Cryptographic Hash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AECE8-39F2-4EF8-8E8E-4CE5B4BA159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2586" y="869826"/>
            <a:ext cx="4163650" cy="3680526"/>
          </a:xfrm>
          <a:prstGeom prst="roundRect">
            <a:avLst>
              <a:gd name="adj" fmla="val 1154"/>
            </a:avLst>
          </a:prstGeom>
        </p:spPr>
      </p:pic>
    </p:spTree>
    <p:extLst>
      <p:ext uri="{BB962C8B-B14F-4D97-AF65-F5344CB8AC3E}">
        <p14:creationId xmlns:p14="http://schemas.microsoft.com/office/powerpoint/2010/main" val="15051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EC1309-3E68-44CD-85D7-7B89BC54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56EA8C-CFFA-45D5-9096-FBE26577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8797D-DE43-46D6-AFA4-383FECA4EF9D}"/>
              </a:ext>
            </a:extLst>
          </p:cNvPr>
          <p:cNvSpPr txBox="1"/>
          <p:nvPr/>
        </p:nvSpPr>
        <p:spPr>
          <a:xfrm>
            <a:off x="760412" y="2590800"/>
            <a:ext cx="373380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19B03-B529-4884-BFE5-27026B026AE2}"/>
              </a:ext>
            </a:extLst>
          </p:cNvPr>
          <p:cNvSpPr txBox="1"/>
          <p:nvPr/>
        </p:nvSpPr>
        <p:spPr>
          <a:xfrm>
            <a:off x="7604012" y="2590800"/>
            <a:ext cx="373380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20c9ad97c081d63397d7b685a412227a40e23c8bdc6688c6f37e97cfbc22d2b4d1db1510d8f61e6a8866ad7f0e17c02b14182d37ea7c3c8b9c2683aeb6b733a1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1979612" y="1828800"/>
            <a:ext cx="8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8456612" y="1828800"/>
            <a:ext cx="19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Hashed text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C11D6B-4C58-45E4-8FE8-9CD990438BDA}"/>
              </a:ext>
            </a:extLst>
          </p:cNvPr>
          <p:cNvGrpSpPr/>
          <p:nvPr/>
        </p:nvGrpSpPr>
        <p:grpSpPr>
          <a:xfrm>
            <a:off x="4875212" y="3200400"/>
            <a:ext cx="2362202" cy="2027637"/>
            <a:chOff x="4875212" y="3200400"/>
            <a:chExt cx="2362202" cy="202763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D5B4620-5F20-4B66-B171-615F954FE9E7}"/>
                </a:ext>
              </a:extLst>
            </p:cNvPr>
            <p:cNvSpPr/>
            <p:nvPr/>
          </p:nvSpPr>
          <p:spPr>
            <a:xfrm>
              <a:off x="4875212" y="3686676"/>
              <a:ext cx="2362202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06948E-1A03-4DD1-B39A-4694926437A8}"/>
                </a:ext>
              </a:extLst>
            </p:cNvPr>
            <p:cNvSpPr txBox="1"/>
            <p:nvPr/>
          </p:nvSpPr>
          <p:spPr>
            <a:xfrm>
              <a:off x="4889341" y="3200400"/>
              <a:ext cx="2268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Hash function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4260BA0-FE49-4F83-906E-7A8F9AC0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3795" y="4337067"/>
              <a:ext cx="1519661" cy="890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6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C6AB326-FE40-4280-B890-C50A25BF8919}"/>
              </a:ext>
            </a:extLst>
          </p:cNvPr>
          <p:cNvSpPr txBox="1">
            <a:spLocks/>
          </p:cNvSpPr>
          <p:nvPr/>
        </p:nvSpPr>
        <p:spPr>
          <a:xfrm>
            <a:off x="6874262" y="914400"/>
            <a:ext cx="4935150" cy="571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 functions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Map data of arbitrary size input to result of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fixed size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Returned result is called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 value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 code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digests</a:t>
            </a:r>
            <a:r>
              <a:rPr lang="en-US" sz="3200" dirty="0"/>
              <a:t>, or simply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Irreversible</a:t>
            </a:r>
            <a:r>
              <a:rPr lang="en-US" sz="3200" dirty="0"/>
              <a:t> by design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Cannot reproduce the input from the result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Used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cryptography </a:t>
            </a:r>
            <a:r>
              <a:rPr lang="en-US" sz="3000" dirty="0"/>
              <a:t>and in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48B25-D947-4BDD-A287-AA39125555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072" y="1151121"/>
            <a:ext cx="5952062" cy="5261422"/>
          </a:xfrm>
          <a:prstGeom prst="roundRect">
            <a:avLst>
              <a:gd name="adj" fmla="val 793"/>
            </a:avLst>
          </a:prstGeom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</a:t>
            </a:r>
          </a:p>
        </p:txBody>
      </p:sp>
      <p:pic>
        <p:nvPicPr>
          <p:cNvPr id="11" name="Picture 2" descr="C:\Users\pc1\Desktop\740px-Cryptographic_Hash_Fun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70" y="1352144"/>
            <a:ext cx="6082997" cy="4942435"/>
          </a:xfrm>
          <a:prstGeom prst="rect">
            <a:avLst/>
          </a:prstGeom>
          <a:noFill/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8B30CF7-4A06-4A1C-A90E-6A816BD81F84}"/>
              </a:ext>
            </a:extLst>
          </p:cNvPr>
          <p:cNvSpPr txBox="1">
            <a:spLocks/>
          </p:cNvSpPr>
          <p:nvPr/>
        </p:nvSpPr>
        <p:spPr>
          <a:xfrm>
            <a:off x="6780212" y="1151120"/>
            <a:ext cx="5105400" cy="5478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Cryptographic hash function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One-way hash 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Infeasible 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invert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Extremely little chance to find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collision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3200" dirty="0"/>
              <a:t>Let's have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hash(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It should be extremely hard to find an input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t'</a:t>
            </a:r>
            <a:r>
              <a:rPr lang="en-US" sz="3000" dirty="0"/>
              <a:t>, such that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hash(t')</a:t>
            </a:r>
            <a:r>
              <a:rPr lang="en-US" sz="3000" dirty="0"/>
              <a:t> =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Deterministic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same message always results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hash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Quick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Fast to compute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 value </a:t>
            </a:r>
            <a:r>
              <a:rPr lang="en-US" dirty="0"/>
              <a:t>for any given message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 change </a:t>
            </a:r>
            <a:r>
              <a:rPr lang="en-US" dirty="0"/>
              <a:t>to a message changes totally the hash value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Irreversible</a:t>
            </a:r>
            <a:endParaRPr lang="en-US" dirty="0"/>
          </a:p>
          <a:p>
            <a:pPr lvl="1"/>
            <a:r>
              <a:rPr lang="en-US" dirty="0"/>
              <a:t>Generate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en-US" dirty="0"/>
              <a:t> from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 value </a:t>
            </a:r>
            <a:r>
              <a:rPr lang="en-US" dirty="0"/>
              <a:t>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infeasible</a:t>
            </a:r>
            <a:endParaRPr lang="en-US" dirty="0"/>
          </a:p>
          <a:p>
            <a:pPr lvl="1"/>
            <a:r>
              <a:rPr lang="en-US" dirty="0"/>
              <a:t>No significantly better way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brute force </a:t>
            </a:r>
            <a:r>
              <a:rPr lang="en-US" dirty="0"/>
              <a:t>(try all messages)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collisions</a:t>
            </a:r>
            <a:r>
              <a:rPr lang="en-US" dirty="0"/>
              <a:t>: cannot find two different messages with the same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Cryptographic Hash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8B54C-1A98-4C98-900B-C4C13F1161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3412" y="1219200"/>
            <a:ext cx="2179509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integrity</a:t>
            </a:r>
            <a:r>
              <a:rPr lang="en-US" dirty="0"/>
              <a:t> of files / documents / messages</a:t>
            </a:r>
          </a:p>
          <a:p>
            <a:pPr lvl="1"/>
            <a:r>
              <a:rPr lang="en-US" dirty="0"/>
              <a:t>E.g. SHA256 checksum may confirm that certain file is original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Password</a:t>
            </a:r>
            <a:r>
              <a:rPr lang="en-US" dirty="0"/>
              <a:t> storing and verification</a:t>
            </a:r>
          </a:p>
          <a:p>
            <a:pPr lvl="1"/>
            <a:r>
              <a:rPr lang="en-US" dirty="0"/>
              <a:t>Keep hashed passwords (with salt) in the DB instead in clear text</a:t>
            </a:r>
          </a:p>
          <a:p>
            <a:r>
              <a:rPr lang="en-US" dirty="0"/>
              <a:t>Generate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almost unique ID </a:t>
            </a:r>
            <a:r>
              <a:rPr lang="en-US" dirty="0"/>
              <a:t>of certain document / message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Pseudorandom generation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derivation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Proof-of-work</a:t>
            </a:r>
            <a:r>
              <a:rPr lang="en-US" dirty="0"/>
              <a:t> (</a:t>
            </a:r>
            <a:r>
              <a:rPr lang="en-US" noProof="1"/>
              <a:t>PoW</a:t>
            </a:r>
            <a:r>
              <a:rPr lang="en-US" dirty="0"/>
              <a:t>) algorithms</a:t>
            </a:r>
          </a:p>
          <a:p>
            <a:pPr lvl="1"/>
            <a:r>
              <a:rPr lang="en-US" dirty="0"/>
              <a:t>Find a number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, 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hash(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holds 10 leading zeroes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Functions: Applications</a:t>
            </a:r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712" y="2438400"/>
            <a:ext cx="384676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Live Demo</a:t>
            </a:r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7539184" y="3359035"/>
            <a:ext cx="3846762" cy="692873"/>
          </a:xfrm>
        </p:spPr>
        <p:txBody>
          <a:bodyPr/>
          <a:lstStyle/>
          <a:p>
            <a:r>
              <a:rPr lang="en-US" dirty="0"/>
              <a:t>SHA-256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84213" y="5791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https://passwordsgenerator.net/sha256-hash-generator</a:t>
            </a:r>
            <a:r>
              <a:rPr lang="en-US" sz="3600" dirty="0"/>
              <a:t> </a:t>
            </a:r>
            <a:endParaRPr lang="bg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5F6DC-6C79-48B6-AA71-ABA9EB08F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44" y="871230"/>
            <a:ext cx="6693068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9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and Hash Functions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29524" y="2453973"/>
            <a:ext cx="386494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Demo!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19666</TotalTime>
  <Words>321</Words>
  <Application>Microsoft Office PowerPoint</Application>
  <PresentationFormat>Custom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SoftUni 16x9</vt:lpstr>
      <vt:lpstr>Hashing and Hash Functions</vt:lpstr>
      <vt:lpstr>What is Hashing?</vt:lpstr>
      <vt:lpstr>Hash Functions</vt:lpstr>
      <vt:lpstr>Cryptographic Hash Function</vt:lpstr>
      <vt:lpstr>The Ideal Cryptographic Hash Function</vt:lpstr>
      <vt:lpstr>Cryptographic Hash Functions: Applications</vt:lpstr>
      <vt:lpstr>Live Demo</vt:lpstr>
      <vt:lpstr>Hashing and Hash Functions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947</cp:revision>
  <dcterms:created xsi:type="dcterms:W3CDTF">2014-01-02T17:00:34Z</dcterms:created>
  <dcterms:modified xsi:type="dcterms:W3CDTF">2018-08-27T12:58:13Z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