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45" r:id="rId3"/>
    <p:sldId id="494" r:id="rId4"/>
    <p:sldId id="496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cryptodom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87A23B-581A-40C2-ADCA-F3135EB6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37125"/>
            <a:ext cx="10363200" cy="820600"/>
          </a:xfrm>
        </p:spPr>
        <p:txBody>
          <a:bodyPr/>
          <a:lstStyle/>
          <a:p>
            <a:r>
              <a:rPr lang="en-US" dirty="0"/>
              <a:t>Hash Functions in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84B45A-9B16-43C8-BD58-6C25AE21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15293"/>
            <a:ext cx="10363200" cy="719034"/>
          </a:xfrm>
        </p:spPr>
        <p:txBody>
          <a:bodyPr/>
          <a:lstStyle/>
          <a:p>
            <a:r>
              <a:rPr lang="en-US" dirty="0"/>
              <a:t>Calculating SHA-256 and Others in Python</a:t>
            </a:r>
          </a:p>
        </p:txBody>
      </p:sp>
      <p:pic>
        <p:nvPicPr>
          <p:cNvPr id="7" name="Picture 2" descr="C:\Users\pc1\Desktop\nosql-secure-facebook.jpg">
            <a:extLst>
              <a:ext uri="{FF2B5EF4-FFF2-40B4-BE49-F238E27FC236}">
                <a16:creationId xmlns:a16="http://schemas.microsoft.com/office/drawing/2014/main" id="{43ED2FF1-00D4-46A5-9C2A-2054FE28F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12" y="1154920"/>
            <a:ext cx="6239384" cy="3493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2EBCBD32-0B50-4426-B161-F8F1818B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379" y="1367549"/>
            <a:ext cx="2776433" cy="3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7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B5055-B744-4955-A0C0-8F26E9636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20680-0382-4581-8172-28F4BF82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Hash Functions in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82B7A-225C-4FB8-9974-F98D7EC89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151760"/>
            <a:ext cx="10944000" cy="5325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hashlib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binascii</a:t>
            </a:r>
          </a:p>
          <a:p>
            <a:pPr>
              <a:lnSpc>
                <a:spcPct val="105000"/>
              </a:lnSpc>
            </a:pP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text = 'hello'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 = text.encode("utf8")</a:t>
            </a:r>
          </a:p>
          <a:p>
            <a:pPr>
              <a:lnSpc>
                <a:spcPct val="105000"/>
              </a:lnSpc>
            </a:pP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sha256hash = hashlib.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sha256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digest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print("SHA256:    ", binascii.hexlify(sha256hash))</a:t>
            </a:r>
          </a:p>
          <a:p>
            <a:pPr>
              <a:lnSpc>
                <a:spcPct val="105000"/>
              </a:lnSpc>
            </a:pP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sha3_256 = hashlib.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sha3_256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digest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print("SHA3-256:  ", binascii.hexlify(sha3_256))</a:t>
            </a:r>
          </a:p>
          <a:p>
            <a:pPr>
              <a:lnSpc>
                <a:spcPct val="105000"/>
              </a:lnSpc>
            </a:pP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ripemd160 =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hashlib.new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'ripemd160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', data).digest()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print("RIPEMD-160:", binascii.hexlify(ripemd160))</a:t>
            </a:r>
          </a:p>
        </p:txBody>
      </p:sp>
    </p:spTree>
    <p:extLst>
      <p:ext uri="{BB962C8B-B14F-4D97-AF65-F5344CB8AC3E}">
        <p14:creationId xmlns:p14="http://schemas.microsoft.com/office/powerpoint/2010/main" val="37469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B5055-B744-4955-A0C0-8F26E9636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20680-0382-4581-8172-28F4BF82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 Hash Functions in Python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82B7A-225C-4FB8-9974-F98D7EC89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3101977"/>
            <a:ext cx="10944000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First install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pycryptodome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"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hlinkClick r:id="rId2"/>
              </a:rPr>
              <a:t>https://www.pycryptodome.org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#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pip install pycryptodome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Crypto.Hash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keccak</a:t>
            </a:r>
          </a:p>
          <a:p>
            <a:pPr>
              <a:lnSpc>
                <a:spcPct val="105000"/>
              </a:lnSpc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keccak256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keccak.new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(data=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digest_bits=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256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digest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print("Keccak256: ", binascii.hexlify(keccak256))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74094-0987-44DA-8DE4-04B0EC299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160437"/>
            <a:ext cx="10944000" cy="1352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hashlib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blake2s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hashlib.new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blake2s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', data).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digest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print("BLAKE2s:   ", binascii.hexlify(blake2s))</a:t>
            </a:r>
          </a:p>
        </p:txBody>
      </p:sp>
    </p:spTree>
    <p:extLst>
      <p:ext uri="{BB962C8B-B14F-4D97-AF65-F5344CB8AC3E}">
        <p14:creationId xmlns:p14="http://schemas.microsoft.com/office/powerpoint/2010/main" val="425251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in Python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244018" y="2453973"/>
            <a:ext cx="3632506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Code!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19626</TotalTime>
  <Words>193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Hash Functions in Python</vt:lpstr>
      <vt:lpstr>Calculating Hash Functions in Python</vt:lpstr>
      <vt:lpstr>Calculating a Hash Functions in Python (2)</vt:lpstr>
      <vt:lpstr>Hash Functions in Python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944</cp:revision>
  <dcterms:created xsi:type="dcterms:W3CDTF">2014-01-02T17:00:34Z</dcterms:created>
  <dcterms:modified xsi:type="dcterms:W3CDTF">2018-08-22T14:24:21Z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