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4DED7-C311-4531-B714-EE229F704FB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66F0-65A1-4266-8FA8-B1AE70926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C66F0-65A1-4266-8FA8-B1AE709269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050-B4B2-AD6A-4623-9A6C1537A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020DD-1F35-85F2-D500-9D8A0B2A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C4C2-0794-FC2B-8CD7-68773E71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F81E-83F9-2519-44F0-52150A8F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3F7C-0F55-4212-6D9D-3F9AE9D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92D9-AEC9-C8AD-A92E-F9547813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C1069-83F6-62A9-C842-85CA4554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A832-055E-357A-13B9-11C5D95D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3577-1D18-6FCA-C3DB-6064962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4203-9C61-A8AD-B892-75A51764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BB875-D312-D5FE-9C21-19DA4C199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66F1B-24D6-7E5F-4560-3057A9D09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78A5-C920-0DA7-0AAC-84516ED0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512E-0E9F-8B75-8E3F-50D1595B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80BF-37E3-F7DF-E674-7A9ECE72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C9D3-2C48-9598-A476-0898AC85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2134-5C97-2529-4121-7D9EBD56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4417-02A6-9B3D-0CD0-AF25AD41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AF08-5963-3C48-89DC-B4BC96FF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4670-6260-818B-7858-0459B294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478A-9709-241E-FCCE-663B901F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2A61-2253-2CAD-CAE8-B50D8914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2BAB-9508-7961-0040-130DC73F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7776-57E2-8EEE-DD49-4DAED43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EEB0-BCFA-1A20-36B4-EAB6E92F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7425-7F45-0DF5-FC08-547B0A30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2D59-03EC-2C41-467B-A344ED2E5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6ECC8-D2EF-597F-9AFC-E25BD1AC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BACD-A523-000E-7763-237F0699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8F21-1817-10FE-B90D-943050D0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1C786-1D54-10ED-1E51-E92632A2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9F2-E2C8-D750-403A-C2C149DD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37C1-A627-901E-430B-660382EF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4A2E-370C-ABFC-E052-3CE18C22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2150-E78D-46E8-0515-00F1C42D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E2F5D-46DC-3919-FA35-479854320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3F77A-7D74-A54C-D3A1-DF4B072D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72667-4735-DFC9-AB25-1FEA8E3B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B00B6-B90F-2AE5-628A-9D1080ED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AAFD-91F8-AFD4-28DE-4AD963BA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DFD6A-EEC5-4910-CFCC-FD06D42A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ED4BA-75CF-489B-AE92-AC8FB8DC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24E6F-BFAE-57A6-F75E-0A4CA8D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2D39C-5D09-911F-64E2-503086FD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F460C-F879-A5E1-04F3-B0C34C3C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EE506-6100-7C0D-238C-07C99DD4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D294-22D2-26F0-E53E-D6B35371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39FD-490C-E736-38A9-89257D86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05095-0FC1-833D-773F-7BDFD68F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3B66-3855-9EE6-37FA-F6B07B57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6E41-EBB2-9C4B-345E-24A3FA49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2B5C-26CF-5380-9C3A-17C364E0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159B-367C-48C9-A981-3E5E147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20D94-2AFA-5211-D639-D46516F6D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F321-8524-4666-618F-4AC39106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896A8-6D7E-63F3-2804-09E855B8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5217D-00DE-DFF2-52BB-444E4B22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420E-D495-872E-A816-8E2A7074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A1DF-58FA-EAA8-28FB-144EC969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E59F-A176-4B70-A1ED-CCEB8935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CBB49-307D-DF3D-69F5-C3BB3614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6169-C3A2-3895-6F4C-7E3FEE762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D636-778F-5D3D-6860-AD56D897A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50AB7514-CD3E-E4F5-3604-FA0A0EF15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1153" y="0"/>
            <a:ext cx="5880849" cy="6257616"/>
          </a:xfrm>
        </p:spPr>
      </p:pic>
    </p:spTree>
    <p:extLst>
      <p:ext uri="{BB962C8B-B14F-4D97-AF65-F5344CB8AC3E}">
        <p14:creationId xmlns:p14="http://schemas.microsoft.com/office/powerpoint/2010/main" val="119395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E328E6-C8C3-0906-A42D-5EC6FA8C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106" y="2756294"/>
            <a:ext cx="4530981" cy="2247069"/>
          </a:xfrm>
        </p:spPr>
      </p:pic>
    </p:spTree>
    <p:extLst>
      <p:ext uri="{BB962C8B-B14F-4D97-AF65-F5344CB8AC3E}">
        <p14:creationId xmlns:p14="http://schemas.microsoft.com/office/powerpoint/2010/main" val="314484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3F2973-35FF-8A8B-5261-A9635FC4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3882" y="583657"/>
            <a:ext cx="4218019" cy="5690683"/>
          </a:xfrm>
        </p:spPr>
      </p:pic>
    </p:spTree>
    <p:extLst>
      <p:ext uri="{BB962C8B-B14F-4D97-AF65-F5344CB8AC3E}">
        <p14:creationId xmlns:p14="http://schemas.microsoft.com/office/powerpoint/2010/main" val="24004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Fourth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EAC328-C40B-F1CF-78B8-43081F4D3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0917" y="1"/>
            <a:ext cx="7091083" cy="6274340"/>
          </a:xfrm>
        </p:spPr>
      </p:pic>
    </p:spTree>
    <p:extLst>
      <p:ext uri="{BB962C8B-B14F-4D97-AF65-F5344CB8AC3E}">
        <p14:creationId xmlns:p14="http://schemas.microsoft.com/office/powerpoint/2010/main" val="320549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2577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Fifth Question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9438B7F-CAE3-51DE-7D03-6820F815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3255" y="-8512"/>
            <a:ext cx="4477173" cy="6274340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37EEE6-A30F-F788-A021-88456D786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0429" y="1998332"/>
            <a:ext cx="3762692" cy="28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Sixth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AAA32-A5FE-98E1-6B1A-CD0F63261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649" y="0"/>
            <a:ext cx="5150173" cy="6274339"/>
          </a:xfrm>
        </p:spPr>
      </p:pic>
    </p:spTree>
    <p:extLst>
      <p:ext uri="{BB962C8B-B14F-4D97-AF65-F5344CB8AC3E}">
        <p14:creationId xmlns:p14="http://schemas.microsoft.com/office/powerpoint/2010/main" val="357282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Seventh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7872C9-9A27-0908-8BED-CC86263E8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335694"/>
            <a:ext cx="4624873" cy="1105063"/>
          </a:xfrm>
        </p:spPr>
      </p:pic>
    </p:spTree>
    <p:extLst>
      <p:ext uri="{BB962C8B-B14F-4D97-AF65-F5344CB8AC3E}">
        <p14:creationId xmlns:p14="http://schemas.microsoft.com/office/powerpoint/2010/main" val="312117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Eighth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C822A9-5212-4FF0-AE2C-DEF94A590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778" y="814999"/>
            <a:ext cx="5107581" cy="4814521"/>
          </a:xfrm>
        </p:spPr>
      </p:pic>
    </p:spTree>
    <p:extLst>
      <p:ext uri="{BB962C8B-B14F-4D97-AF65-F5344CB8AC3E}">
        <p14:creationId xmlns:p14="http://schemas.microsoft.com/office/powerpoint/2010/main" val="321191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17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First Question</vt:lpstr>
      <vt:lpstr>Second Question</vt:lpstr>
      <vt:lpstr>Third Question</vt:lpstr>
      <vt:lpstr>Fourth Question</vt:lpstr>
      <vt:lpstr>Fifth Question</vt:lpstr>
      <vt:lpstr>Sixth Question</vt:lpstr>
      <vt:lpstr>Seventh Question</vt:lpstr>
      <vt:lpstr>Eighth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Question</dc:title>
  <dc:creator>Emre Savaş</dc:creator>
  <cp:lastModifiedBy>Emre Savaş</cp:lastModifiedBy>
  <cp:revision>2</cp:revision>
  <dcterms:created xsi:type="dcterms:W3CDTF">2024-01-02T16:57:58Z</dcterms:created>
  <dcterms:modified xsi:type="dcterms:W3CDTF">2024-01-03T11:17:33Z</dcterms:modified>
</cp:coreProperties>
</file>