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DED7-C311-4531-B714-EE229F704FB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66F0-65A1-4266-8FA8-B1AE70926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050-B4B2-AD6A-4623-9A6C1537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020DD-1F35-85F2-D500-9D8A0B2A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4C2-0794-FC2B-8CD7-68773E7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81E-83F9-2519-44F0-52150A8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3F7C-0F55-4212-6D9D-3F9AE9D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2D9-AEC9-C8AD-A92E-F954781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C1069-83F6-62A9-C842-85CA4554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A832-055E-357A-13B9-11C5D95D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3577-1D18-6FCA-C3DB-6064962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4203-9C61-A8AD-B892-75A5176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BB875-D312-D5FE-9C21-19DA4C199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6F1B-24D6-7E5F-4560-3057A9D0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78A5-C920-0DA7-0AAC-84516ED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512E-0E9F-8B75-8E3F-50D1595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80BF-37E3-F7DF-E674-7A9ECE7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9D3-2C48-9598-A476-0898AC8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2134-5C97-2529-4121-7D9EBD56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417-02A6-9B3D-0CD0-AF25AD4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F08-5963-3C48-89DC-B4BC96F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670-6260-818B-7858-0459B29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78A-9709-241E-FCCE-663B901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2A61-2253-2CAD-CAE8-B50D8914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2BAB-9508-7961-0040-130DC73F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776-57E2-8EEE-DD49-4DAED43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EEB0-BCFA-1A20-36B4-EAB6E92F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425-7F45-0DF5-FC08-547B0A3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D59-03EC-2C41-467B-A344ED2E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ECC8-D2EF-597F-9AFC-E25BD1AC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BACD-A523-000E-7763-237F069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8F21-1817-10FE-B90D-943050D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C786-1D54-10ED-1E51-E92632A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9F2-E2C8-D750-403A-C2C149DD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37C1-A627-901E-430B-660382E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4A2E-370C-ABFC-E052-3CE18C22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2150-E78D-46E8-0515-00F1C42D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2F5D-46DC-3919-FA35-47985432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3F77A-7D74-A54C-D3A1-DF4B072D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2667-4735-DFC9-AB25-1FEA8E3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00B6-B90F-2AE5-628A-9D1080E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AAFD-91F8-AFD4-28DE-4AD963B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FD6A-EEC5-4910-CFCC-FD06D42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D4BA-75CF-489B-AE92-AC8FB8D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4E6F-BFAE-57A6-F75E-0A4CA8D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39C-5D09-911F-64E2-503086FD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460C-F879-A5E1-04F3-B0C34C3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E506-6100-7C0D-238C-07C99DD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D294-22D2-26F0-E53E-D6B35371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39FD-490C-E736-38A9-89257D86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5095-0FC1-833D-773F-7BDFD68F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3B66-3855-9EE6-37FA-F6B07B5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E41-EBB2-9C4B-345E-24A3FA4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B5C-26CF-5380-9C3A-17C364E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159B-367C-48C9-A981-3E5E147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0D94-2AFA-5211-D639-D46516F6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F321-8524-4666-618F-4AC39106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6A8-6D7E-63F3-2804-09E855B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5217D-00DE-DFF2-52BB-444E4B22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420E-D495-872E-A816-8E2A7074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1DF-58FA-EAA8-28FB-144EC96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E59F-A176-4B70-A1ED-CCEB893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BB49-307D-DF3D-69F5-C3BB361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6169-C3A2-3895-6F4C-7E3FEE7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D636-778F-5D3D-6860-AD56D897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AB7514-CD3E-E4F5-3604-FA0A0EF1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412" y="0"/>
            <a:ext cx="5692589" cy="6257616"/>
          </a:xfrm>
        </p:spPr>
      </p:pic>
    </p:spTree>
    <p:extLst>
      <p:ext uri="{BB962C8B-B14F-4D97-AF65-F5344CB8AC3E}">
        <p14:creationId xmlns:p14="http://schemas.microsoft.com/office/powerpoint/2010/main" val="119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328E6-C8C3-0906-A42D-5EC6FA8C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306" y="0"/>
            <a:ext cx="5665694" cy="6271004"/>
          </a:xfrm>
        </p:spPr>
      </p:pic>
    </p:spTree>
    <p:extLst>
      <p:ext uri="{BB962C8B-B14F-4D97-AF65-F5344CB8AC3E}">
        <p14:creationId xmlns:p14="http://schemas.microsoft.com/office/powerpoint/2010/main" val="31448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F2973-35FF-8A8B-5261-A9635FC4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1529" y="-1"/>
            <a:ext cx="6230471" cy="6274341"/>
          </a:xfrm>
        </p:spPr>
      </p:pic>
    </p:spTree>
    <p:extLst>
      <p:ext uri="{BB962C8B-B14F-4D97-AF65-F5344CB8AC3E}">
        <p14:creationId xmlns:p14="http://schemas.microsoft.com/office/powerpoint/2010/main" val="2400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AC328-C40B-F1CF-78B8-43081F4D3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274341"/>
          </a:xfrm>
        </p:spPr>
      </p:pic>
    </p:spTree>
    <p:extLst>
      <p:ext uri="{BB962C8B-B14F-4D97-AF65-F5344CB8AC3E}">
        <p14:creationId xmlns:p14="http://schemas.microsoft.com/office/powerpoint/2010/main" val="32054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Fifth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A913-CF0C-9ED8-E4D8-14EFF5A9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1082" y="-1"/>
            <a:ext cx="5100919" cy="6274341"/>
          </a:xfrm>
        </p:spPr>
      </p:pic>
    </p:spTree>
    <p:extLst>
      <p:ext uri="{BB962C8B-B14F-4D97-AF65-F5344CB8AC3E}">
        <p14:creationId xmlns:p14="http://schemas.microsoft.com/office/powerpoint/2010/main" val="357282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First Question</vt:lpstr>
      <vt:lpstr>Second Question</vt:lpstr>
      <vt:lpstr>Third Question</vt:lpstr>
      <vt:lpstr>Fourth Question</vt:lpstr>
      <vt:lpstr>Fifth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Question</dc:title>
  <dc:creator>Emre Savaş</dc:creator>
  <cp:lastModifiedBy>Emre Savaş</cp:lastModifiedBy>
  <cp:revision>2</cp:revision>
  <dcterms:created xsi:type="dcterms:W3CDTF">2024-01-02T16:57:58Z</dcterms:created>
  <dcterms:modified xsi:type="dcterms:W3CDTF">2024-01-03T10:46:18Z</dcterms:modified>
</cp:coreProperties>
</file>