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3" r:id="rId3"/>
    <p:sldId id="262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20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C4DED7-C311-4531-B714-EE229F704FB7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1C66F0-65A1-4266-8FA8-B1AE70926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292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95050-B4B2-AD6A-4623-9A6C1537A3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020DD-1F35-85F2-D500-9D8A0B2A1B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4C4C2-0794-FC2B-8CD7-68773E71F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D1A0C-262A-4260-88C7-DE0BF1DC9135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5F81E-83F9-2519-44F0-52150A8F6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63F7C-0F55-4212-6D9D-3F9AE9DDE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CD5A-60C4-4A6E-AD4F-177E55170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60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B92D9-AEC9-C8AD-A92E-F9547813E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1C1069-83F6-62A9-C842-85CA45543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4A832-055E-357A-13B9-11C5D95DD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D1A0C-262A-4260-88C7-DE0BF1DC9135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D3577-1D18-6FCA-C3DB-6064962C4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E4203-9C61-A8AD-B892-75A517641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CD5A-60C4-4A6E-AD4F-177E55170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748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CBB875-D312-D5FE-9C21-19DA4C1990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466F1B-24D6-7E5F-4560-3057A9D093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F78A5-C920-0DA7-0AAC-84516ED0A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D1A0C-262A-4260-88C7-DE0BF1DC9135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8512E-0E9F-8B75-8E3F-50D1595B9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380BF-37E3-F7DF-E674-7A9ECE72C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CD5A-60C4-4A6E-AD4F-177E55170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261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FC9D3-2C48-9598-A476-0898AC85C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E2134-5C97-2529-4121-7D9EBD56E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C4417-02A6-9B3D-0CD0-AF25AD41C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D1A0C-262A-4260-88C7-DE0BF1DC9135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1AF08-5963-3C48-89DC-B4BC96FFA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74670-6260-818B-7858-0459B294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CD5A-60C4-4A6E-AD4F-177E55170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453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A478A-9709-241E-FCCE-663B901FA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B2A61-2253-2CAD-CAE8-B50D89142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E2BAB-9508-7961-0040-130DC73FB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D1A0C-262A-4260-88C7-DE0BF1DC9135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07776-57E2-8EEE-DD49-4DAED43D3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0EEB0-BCFA-1A20-36B4-EAB6E92F5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CD5A-60C4-4A6E-AD4F-177E55170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57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27425-7F45-0DF5-FC08-547B0A303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82D59-03EC-2C41-467B-A344ED2E53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96ECC8-D2EF-597F-9AFC-E25BD1ACF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BEBACD-A523-000E-7763-237F06994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D1A0C-262A-4260-88C7-DE0BF1DC9135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178F21-1817-10FE-B90D-943050D04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1C786-1D54-10ED-1E51-E92632A2E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CD5A-60C4-4A6E-AD4F-177E55170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19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F09F2-E2C8-D750-403A-C2C149DD8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C637C1-A627-901E-430B-660382EF7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434A2E-370C-ABFC-E052-3CE18C224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392150-E78D-46E8-0515-00F1C42D56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4E2F5D-46DC-3919-FA35-4798543204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E3F77A-7D74-A54C-D3A1-DF4B072D3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D1A0C-262A-4260-88C7-DE0BF1DC9135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372667-4735-DFC9-AB25-1FEA8E3BF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AB00B6-B90F-2AE5-628A-9D1080ED8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CD5A-60C4-4A6E-AD4F-177E55170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BAAFD-91F8-AFD4-28DE-4AD963BA0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BDFD6A-EEC5-4910-CFCC-FD06D42A9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D1A0C-262A-4260-88C7-DE0BF1DC9135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0ED4BA-75CF-489B-AE92-AC8FB8DCE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224E6F-BFAE-57A6-F75E-0A4CA8D3D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CD5A-60C4-4A6E-AD4F-177E55170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847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22D39C-5D09-911F-64E2-503086FD8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D1A0C-262A-4260-88C7-DE0BF1DC9135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5F460C-F879-A5E1-04F3-B0C34C3C2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EE506-6100-7C0D-238C-07C99DD44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CD5A-60C4-4A6E-AD4F-177E55170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3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CD294-22D2-26F0-E53E-D6B353719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939FD-490C-E736-38A9-89257D869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F05095-0FC1-833D-773F-7BDFD68F67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363B66-3855-9EE6-37FA-F6B07B570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D1A0C-262A-4260-88C7-DE0BF1DC9135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5D6E41-EBB2-9C4B-345E-24A3FA497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322B5C-26CF-5380-9C3A-17C364E06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CD5A-60C4-4A6E-AD4F-177E55170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14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3159B-367C-48C9-A981-3E5E147F4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F20D94-2AFA-5211-D639-D46516F6D5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A6F321-8524-4666-618F-4AC391069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E896A8-6D7E-63F3-2804-09E855B8B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D1A0C-262A-4260-88C7-DE0BF1DC9135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25217D-00DE-DFF2-52BB-444E4B224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FD420E-D495-872E-A816-8E2A70741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CD5A-60C4-4A6E-AD4F-177E55170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4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D6A1DF-58FA-EAA8-28FB-144EC969D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7E59F-A176-4B70-A1ED-CCEB89355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CBB49-307D-DF3D-69F5-C3BB36149D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D1A0C-262A-4260-88C7-DE0BF1DC9135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B6169-C3A2-3895-6F4C-7E3FEE762C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2D636-778F-5D3D-6860-AD56D897A9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4CD5A-60C4-4A6E-AD4F-177E55170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56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F575A102-D95D-4D6E-8F1B-49EED0AE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2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AC7598D-C090-D709-00DE-1884BE8D4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159" y="1377146"/>
            <a:ext cx="4076460" cy="36262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tr-TR" sz="8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First</a:t>
            </a:r>
            <a:r>
              <a:rPr lang="en-US" sz="8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Question</a:t>
            </a:r>
          </a:p>
        </p:txBody>
      </p:sp>
      <p:grpSp>
        <p:nvGrpSpPr>
          <p:cNvPr id="41" name="Group 34">
            <a:extLst>
              <a:ext uri="{FF2B5EF4-FFF2-40B4-BE49-F238E27FC236}">
                <a16:creationId xmlns:a16="http://schemas.microsoft.com/office/drawing/2014/main" id="{CF0FFF1F-79B6-4A13-A464-070CD6F89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42198" y="814999"/>
            <a:ext cx="465458" cy="581435"/>
            <a:chOff x="10942198" y="814999"/>
            <a:chExt cx="465458" cy="581435"/>
          </a:xfrm>
          <a:solidFill>
            <a:srgbClr val="FFFFFF"/>
          </a:solidFill>
        </p:grpSpPr>
        <p:sp>
          <p:nvSpPr>
            <p:cNvPr id="36" name="Graphic 17">
              <a:extLst>
                <a:ext uri="{FF2B5EF4-FFF2-40B4-BE49-F238E27FC236}">
                  <a16:creationId xmlns:a16="http://schemas.microsoft.com/office/drawing/2014/main" id="{B71758F4-3F46-45DA-8AC5-4E508DA08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7738" y="814999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2" name="Graphic 15">
              <a:extLst>
                <a:ext uri="{FF2B5EF4-FFF2-40B4-BE49-F238E27FC236}">
                  <a16:creationId xmlns:a16="http://schemas.microsoft.com/office/drawing/2014/main" id="{8550FED7-7C32-42BB-98DB-30272A633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16518" y="1044294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grpFill/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8" name="Graphic 21">
              <a:extLst>
                <a:ext uri="{FF2B5EF4-FFF2-40B4-BE49-F238E27FC236}">
                  <a16:creationId xmlns:a16="http://schemas.microsoft.com/office/drawing/2014/main" id="{8D61482F-F3C5-4D66-8C5D-C6BBE3E12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2198" y="1268720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9322" y="6274341"/>
            <a:ext cx="11353800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50AB7514-CD3E-E4F5-3604-FA0A0EF156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82871" y="814999"/>
            <a:ext cx="4559327" cy="5200225"/>
          </a:xfrm>
        </p:spPr>
      </p:pic>
    </p:spTree>
    <p:extLst>
      <p:ext uri="{BB962C8B-B14F-4D97-AF65-F5344CB8AC3E}">
        <p14:creationId xmlns:p14="http://schemas.microsoft.com/office/powerpoint/2010/main" val="1193957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F575A102-D95D-4D6E-8F1B-49EED0AE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2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AC7598D-C090-D709-00DE-1884BE8D4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159" y="1377146"/>
            <a:ext cx="4076460" cy="36262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8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Second Question</a:t>
            </a:r>
          </a:p>
        </p:txBody>
      </p:sp>
      <p:grpSp>
        <p:nvGrpSpPr>
          <p:cNvPr id="41" name="Group 34">
            <a:extLst>
              <a:ext uri="{FF2B5EF4-FFF2-40B4-BE49-F238E27FC236}">
                <a16:creationId xmlns:a16="http://schemas.microsoft.com/office/drawing/2014/main" id="{CF0FFF1F-79B6-4A13-A464-070CD6F89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42198" y="814999"/>
            <a:ext cx="465458" cy="581435"/>
            <a:chOff x="10942198" y="814999"/>
            <a:chExt cx="465458" cy="581435"/>
          </a:xfrm>
          <a:solidFill>
            <a:srgbClr val="FFFFFF"/>
          </a:solidFill>
        </p:grpSpPr>
        <p:sp>
          <p:nvSpPr>
            <p:cNvPr id="36" name="Graphic 17">
              <a:extLst>
                <a:ext uri="{FF2B5EF4-FFF2-40B4-BE49-F238E27FC236}">
                  <a16:creationId xmlns:a16="http://schemas.microsoft.com/office/drawing/2014/main" id="{B71758F4-3F46-45DA-8AC5-4E508DA08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7738" y="814999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2" name="Graphic 15">
              <a:extLst>
                <a:ext uri="{FF2B5EF4-FFF2-40B4-BE49-F238E27FC236}">
                  <a16:creationId xmlns:a16="http://schemas.microsoft.com/office/drawing/2014/main" id="{8550FED7-7C32-42BB-98DB-30272A633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16518" y="1044294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grpFill/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8" name="Graphic 21">
              <a:extLst>
                <a:ext uri="{FF2B5EF4-FFF2-40B4-BE49-F238E27FC236}">
                  <a16:creationId xmlns:a16="http://schemas.microsoft.com/office/drawing/2014/main" id="{8D61482F-F3C5-4D66-8C5D-C6BBE3E12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2198" y="1268720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9322" y="6274341"/>
            <a:ext cx="11353800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0E328E6-C8C3-0906-A42D-5EC6FA8CE8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15318" y="0"/>
            <a:ext cx="6176682" cy="6271004"/>
          </a:xfrm>
        </p:spPr>
      </p:pic>
    </p:spTree>
    <p:extLst>
      <p:ext uri="{BB962C8B-B14F-4D97-AF65-F5344CB8AC3E}">
        <p14:creationId xmlns:p14="http://schemas.microsoft.com/office/powerpoint/2010/main" val="3144842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F575A102-D95D-4D6E-8F1B-49EED0AE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2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AC7598D-C090-D709-00DE-1884BE8D4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159" y="1377146"/>
            <a:ext cx="4076460" cy="36262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tr-TR" sz="8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Third</a:t>
            </a:r>
            <a:r>
              <a:rPr lang="en-US" sz="8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Question</a:t>
            </a:r>
          </a:p>
        </p:txBody>
      </p:sp>
      <p:grpSp>
        <p:nvGrpSpPr>
          <p:cNvPr id="41" name="Group 34">
            <a:extLst>
              <a:ext uri="{FF2B5EF4-FFF2-40B4-BE49-F238E27FC236}">
                <a16:creationId xmlns:a16="http://schemas.microsoft.com/office/drawing/2014/main" id="{CF0FFF1F-79B6-4A13-A464-070CD6F89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42198" y="814999"/>
            <a:ext cx="465458" cy="581435"/>
            <a:chOff x="10942198" y="814999"/>
            <a:chExt cx="465458" cy="581435"/>
          </a:xfrm>
          <a:solidFill>
            <a:srgbClr val="FFFFFF"/>
          </a:solidFill>
        </p:grpSpPr>
        <p:sp>
          <p:nvSpPr>
            <p:cNvPr id="36" name="Graphic 17">
              <a:extLst>
                <a:ext uri="{FF2B5EF4-FFF2-40B4-BE49-F238E27FC236}">
                  <a16:creationId xmlns:a16="http://schemas.microsoft.com/office/drawing/2014/main" id="{B71758F4-3F46-45DA-8AC5-4E508DA08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7738" y="814999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2" name="Graphic 15">
              <a:extLst>
                <a:ext uri="{FF2B5EF4-FFF2-40B4-BE49-F238E27FC236}">
                  <a16:creationId xmlns:a16="http://schemas.microsoft.com/office/drawing/2014/main" id="{8550FED7-7C32-42BB-98DB-30272A633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16518" y="1044294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grpFill/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8" name="Graphic 21">
              <a:extLst>
                <a:ext uri="{FF2B5EF4-FFF2-40B4-BE49-F238E27FC236}">
                  <a16:creationId xmlns:a16="http://schemas.microsoft.com/office/drawing/2014/main" id="{8D61482F-F3C5-4D66-8C5D-C6BBE3E12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2198" y="1268720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9322" y="6274341"/>
            <a:ext cx="11353800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B3F2973-35FF-8A8B-5261-A9635FC488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98941" y="0"/>
            <a:ext cx="5145741" cy="6274341"/>
          </a:xfrm>
        </p:spPr>
      </p:pic>
    </p:spTree>
    <p:extLst>
      <p:ext uri="{BB962C8B-B14F-4D97-AF65-F5344CB8AC3E}">
        <p14:creationId xmlns:p14="http://schemas.microsoft.com/office/powerpoint/2010/main" val="2400423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F575A102-D95D-4D6E-8F1B-49EED0AE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2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AC7598D-C090-D709-00DE-1884BE8D4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159" y="1377146"/>
            <a:ext cx="4076460" cy="36262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8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Fourth Question</a:t>
            </a:r>
          </a:p>
        </p:txBody>
      </p:sp>
      <p:grpSp>
        <p:nvGrpSpPr>
          <p:cNvPr id="41" name="Group 34">
            <a:extLst>
              <a:ext uri="{FF2B5EF4-FFF2-40B4-BE49-F238E27FC236}">
                <a16:creationId xmlns:a16="http://schemas.microsoft.com/office/drawing/2014/main" id="{CF0FFF1F-79B6-4A13-A464-070CD6F89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42198" y="814999"/>
            <a:ext cx="465458" cy="581435"/>
            <a:chOff x="10942198" y="814999"/>
            <a:chExt cx="465458" cy="581435"/>
          </a:xfrm>
          <a:solidFill>
            <a:srgbClr val="FFFFFF"/>
          </a:solidFill>
        </p:grpSpPr>
        <p:sp>
          <p:nvSpPr>
            <p:cNvPr id="36" name="Graphic 17">
              <a:extLst>
                <a:ext uri="{FF2B5EF4-FFF2-40B4-BE49-F238E27FC236}">
                  <a16:creationId xmlns:a16="http://schemas.microsoft.com/office/drawing/2014/main" id="{B71758F4-3F46-45DA-8AC5-4E508DA08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7738" y="814999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2" name="Graphic 15">
              <a:extLst>
                <a:ext uri="{FF2B5EF4-FFF2-40B4-BE49-F238E27FC236}">
                  <a16:creationId xmlns:a16="http://schemas.microsoft.com/office/drawing/2014/main" id="{8550FED7-7C32-42BB-98DB-30272A633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16518" y="1044294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grpFill/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8" name="Graphic 21">
              <a:extLst>
                <a:ext uri="{FF2B5EF4-FFF2-40B4-BE49-F238E27FC236}">
                  <a16:creationId xmlns:a16="http://schemas.microsoft.com/office/drawing/2014/main" id="{8D61482F-F3C5-4D66-8C5D-C6BBE3E12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2198" y="1268720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9322" y="6274341"/>
            <a:ext cx="11353800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9EAC328-C40B-F1CF-78B8-43081F4D33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4724400" cy="6274341"/>
          </a:xfrm>
        </p:spPr>
      </p:pic>
    </p:spTree>
    <p:extLst>
      <p:ext uri="{BB962C8B-B14F-4D97-AF65-F5344CB8AC3E}">
        <p14:creationId xmlns:p14="http://schemas.microsoft.com/office/powerpoint/2010/main" val="3205493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1065</TotalTime>
  <Words>8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First Question</vt:lpstr>
      <vt:lpstr>Second Question</vt:lpstr>
      <vt:lpstr>Third Question</vt:lpstr>
      <vt:lpstr>Fourth Question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Question</dc:title>
  <dc:creator>Emre Savaş</dc:creator>
  <cp:lastModifiedBy>Emre Savaş</cp:lastModifiedBy>
  <cp:revision>2</cp:revision>
  <dcterms:created xsi:type="dcterms:W3CDTF">2024-01-02T16:57:58Z</dcterms:created>
  <dcterms:modified xsi:type="dcterms:W3CDTF">2024-01-03T11:35:10Z</dcterms:modified>
</cp:coreProperties>
</file>