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65" r:id="rId5"/>
    <p:sldId id="266" r:id="rId6"/>
    <p:sldId id="268" r:id="rId7"/>
    <p:sldId id="271" r:id="rId8"/>
    <p:sldId id="270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D3B9-C802-4622-8205-9021EE57E7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C13A-2A87-4823-8A74-1DEB2799C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7AD58-0A8F-90DA-6E9E-5C508595B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AC9BA-E5B5-902B-40A8-9C932C11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D70ED4-6C66-D783-7172-74D23195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12375-9EFB-241F-389C-AB07C123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614BE-98F0-9613-C003-7EDDC645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89926-BE12-B6B3-7ED5-7973B938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06ABF0-CE28-00D8-B3D5-1EEB3EFF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1250-B56A-A547-3B3E-5A056710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D1EBC-6AA1-AEF7-7D3A-FB0E2EB3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92C34-B80F-D43C-0FF8-6607750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B0E42A-CECB-92A9-19EE-18B217A1F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0ABDCE-CA58-5CDB-144B-31A23E22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FAFFD-2AA2-4C43-7D70-F2FCCB17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3BDEA-C595-D00C-558F-05D7557E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6E274-2F74-82B6-ED35-C935CFD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9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0752C-10C0-4984-B279-4E18DBB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3DC90-9C40-CECD-72BB-70F676DC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BDC8-518A-7397-6B2A-2E3D6FD8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A28A3B-BD85-8BA4-A595-2AEBCB66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2AE7E-CA2F-48CF-4A04-577F71E1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9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519C6-36CF-093D-B674-544645D7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0070D-7865-94C7-5E39-59582614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90311-8F29-2916-20C4-B374B9A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BC4D8-3318-927A-DDAA-956A69D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BD532B-0AEC-74A2-66BB-C3E80289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0799E-1BAD-A089-37BD-8CBFF1A1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9005A-101F-8761-8EFF-1EFBEF8A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A1E880-F168-529D-AA99-A5791218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22DC8E-E099-22DA-22CE-D929A9CE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61EBF0-42D2-3FCA-9377-85155A0B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C09FA2-6125-AC9F-9B3D-C86FAD1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FD0B7-106E-CC92-5B78-40D97BD8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95A712-CCA6-79A3-12C4-56F55B9E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E1A6AD-40C9-9BE3-70DE-655098C3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A93E13-01D2-9B60-6ACD-0C74C63A2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75EC10-E201-8DCA-C061-1934621EF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4C102B-5748-1EE9-412E-038C32BA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6EA76A-D340-379D-D584-04606FF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68423C-6F80-0BC3-D02E-922B7CA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63209-E677-0A48-3096-6C41CB3B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BE33A-389F-0014-251A-643BBF62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CEDA27-F665-6C09-1DC4-B39D8230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A4C5D9-1450-BE41-59A2-C46A711C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3557D2-42EC-2AB5-47AC-2E78D69D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B6DFA0-F4E3-3DCF-2C1B-36A384B9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395C4E-FCF6-BD06-C437-299143C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E2812-495E-A756-7F13-E656AB2C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F4DEB-342F-9002-5307-B8CEBA8F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00AA4-0BDC-0B5E-9833-A8268057F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3B458B-176C-95B1-C2E7-9FF62E2E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464A8C-8C1A-667A-B3F9-EDAC87F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0A0F6A-3F89-461F-77F2-C772C5F0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5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80E10-A546-2F0A-7D25-CB0F1272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E50D97-3CA8-1609-DCF6-5B4F173B0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EE62D2-961A-1298-411E-FDEFF3BD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F78AD0-0C88-B518-146B-0116E06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3F1C48-1C15-5408-0EB1-0249874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9AF3D-1324-4AF5-A96D-0CD31137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2261B-65EE-FE79-3FE8-6C1A6B2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E3644-FA99-3615-AE53-CA5E3632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35826F-9843-DA30-0FD9-46197960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188E-B717-4C5E-92CE-BD3CBB165D7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12E856-30A3-AD65-2CF6-165436BB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420C91-55EC-ECEE-BDF5-D9BA3410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1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8AACC738-BD09-C6C6-107E-B3CF28C25008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34A6D-3AD0-D2A8-27A7-A009A74A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773" y="2546278"/>
            <a:ext cx="11262360" cy="1266306"/>
          </a:xfrm>
        </p:spPr>
        <p:txBody>
          <a:bodyPr>
            <a:normAutofit fontScale="90000"/>
          </a:bodyPr>
          <a:lstStyle/>
          <a:p>
            <a:r>
              <a:rPr lang="ru-RU" sz="6700" b="1" dirty="0">
                <a:latin typeface="Calibri Light (Заголовки)"/>
              </a:rPr>
              <a:t>Научно-исследовательская работа</a:t>
            </a:r>
            <a:br>
              <a:rPr lang="ru-RU" sz="3500" b="1" dirty="0">
                <a:latin typeface="Calibri Light (Заголовки)"/>
              </a:rPr>
            </a:br>
            <a:r>
              <a:rPr lang="ru-RU" sz="2800" b="1" dirty="0">
                <a:latin typeface="Calibri Light (Заголовки)"/>
              </a:rPr>
              <a:t>Тема: «Модель и методика защиты </a:t>
            </a:r>
            <a:r>
              <a:rPr lang="ru-RU" sz="2800" b="1" dirty="0" err="1">
                <a:latin typeface="Calibri Light (Заголовки)"/>
              </a:rPr>
              <a:t>Kubernetes</a:t>
            </a:r>
            <a:r>
              <a:rPr lang="ru-RU" sz="2800" b="1" dirty="0">
                <a:latin typeface="Calibri Light (Заголовки)"/>
              </a:rPr>
              <a:t> с помощью Open Policy Agent»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F3B85F-D37E-2AEA-F21C-B377EAEC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609" y="4672373"/>
            <a:ext cx="9144000" cy="1655762"/>
          </a:xfrm>
        </p:spPr>
        <p:txBody>
          <a:bodyPr/>
          <a:lstStyle/>
          <a:p>
            <a:pPr algn="l"/>
            <a:r>
              <a:rPr lang="ru-RU" sz="2300" dirty="0"/>
              <a:t>Студент гр. 9361 Кисляков Н.</a:t>
            </a:r>
          </a:p>
          <a:p>
            <a:pPr algn="l"/>
            <a:r>
              <a:rPr lang="ru-RU" sz="2300" dirty="0"/>
              <a:t>Научный руководитель </a:t>
            </a:r>
            <a:r>
              <a:rPr lang="ru-RU" sz="2300" dirty="0" err="1"/>
              <a:t>Комашинский</a:t>
            </a:r>
            <a:r>
              <a:rPr lang="ru-RU" sz="2300" dirty="0"/>
              <a:t> В.В.</a:t>
            </a:r>
          </a:p>
          <a:p>
            <a:pPr algn="l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3B5935-1618-F91D-C8E6-61749B79959B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0CE502-191F-A4C7-5077-DA0FE0023F90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C6BB4-5900-EBB9-0EE2-6ACA04F67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97BC1E59-6E92-C4B8-A972-D0B0227ECB68}"/>
              </a:ext>
            </a:extLst>
          </p:cNvPr>
          <p:cNvSpPr/>
          <p:nvPr/>
        </p:nvSpPr>
        <p:spPr>
          <a:xfrm rot="10800000" flipH="1">
            <a:off x="0" y="-4766"/>
            <a:ext cx="6040953" cy="933451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2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Задание на практику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39427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1. Изучение работы </a:t>
            </a:r>
            <a:r>
              <a:rPr lang="ru-RU" dirty="0" err="1"/>
              <a:t>Kubernetes</a:t>
            </a:r>
            <a:r>
              <a:rPr lang="ru-RU" dirty="0"/>
              <a:t> и Open Policy Agent.</a:t>
            </a:r>
          </a:p>
          <a:p>
            <a:pPr marL="0" indent="0">
              <a:buNone/>
            </a:pPr>
            <a:r>
              <a:rPr lang="ru-RU" dirty="0"/>
              <a:t>2. Анализ существующих методик и моделей защиты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3. Изучение возможностей Open Policy Agent для контроля доступа и применения политики безопасности в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Разработка модели защиты </a:t>
            </a:r>
            <a:r>
              <a:rPr lang="ru-RU" dirty="0" err="1"/>
              <a:t>Kubernetes</a:t>
            </a:r>
            <a:r>
              <a:rPr lang="ru-RU" dirty="0"/>
              <a:t> с использованием Open Policy Agent.</a:t>
            </a:r>
          </a:p>
          <a:p>
            <a:pPr marL="0" indent="0">
              <a:buNone/>
            </a:pPr>
            <a:r>
              <a:rPr lang="ru-RU" dirty="0"/>
              <a:t>5. Тестирование разработанной модели на примере, с использованием тестового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6. Анализ результатов тестирования и оптимизация модели при необходимости.</a:t>
            </a:r>
          </a:p>
          <a:p>
            <a:pPr marL="0" indent="0">
              <a:buNone/>
            </a:pPr>
            <a:r>
              <a:rPr lang="ru-RU" dirty="0"/>
              <a:t>7. Документирование разработанной модели и методики защиты </a:t>
            </a:r>
            <a:r>
              <a:rPr lang="ru-RU" dirty="0" err="1"/>
              <a:t>Kubernetes</a:t>
            </a:r>
            <a:r>
              <a:rPr lang="ru-RU" dirty="0"/>
              <a:t> с помощью Open Policy Agent.</a:t>
            </a:r>
          </a:p>
          <a:p>
            <a:pPr marL="0" indent="0">
              <a:buNone/>
            </a:pPr>
            <a:r>
              <a:rPr lang="ru-RU" dirty="0"/>
              <a:t>8. Подготовка презентации и отчета о выполненной работе.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Целью работы является изучение, разработка подходов и рекомендаций по использованию Open Policy Agent для обеспечения безопасности и защиты </a:t>
            </a:r>
            <a:r>
              <a:rPr lang="ru-RU" dirty="0" err="1"/>
              <a:t>Kubernetes</a:t>
            </a:r>
            <a:r>
              <a:rPr lang="ru-RU" dirty="0"/>
              <a:t>. Исследование будет направлено на анализ возможностей Open Policy Agent в контроле доступа, авторизации и применении политики безопасности в </a:t>
            </a:r>
            <a:r>
              <a:rPr lang="ru-RU" dirty="0" err="1"/>
              <a:t>Kubernetes</a:t>
            </a:r>
            <a:r>
              <a:rPr lang="ru-RU" dirty="0"/>
              <a:t>. Создание моделей и методик, которые более эффективно используют Open Policy Agent для обеспечения безопасности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Объект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Объектом исследовании является система </a:t>
            </a:r>
            <a:r>
              <a:rPr lang="ru-RU" dirty="0" err="1"/>
              <a:t>Kubernetes</a:t>
            </a:r>
            <a:r>
              <a:rPr lang="ru-RU" dirty="0"/>
              <a:t> и ее компоненты, а также Open Policy Agent для обеспечении безопасности. Объектом исследования являются политики безопасности для разработки и применения в </a:t>
            </a:r>
            <a:r>
              <a:rPr lang="en-US" dirty="0"/>
              <a:t>Open Policy Agent.</a:t>
            </a:r>
            <a:r>
              <a:rPr lang="ru-RU" dirty="0"/>
              <a:t> 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Предметом исследования является анализ, идея подходов и рекомендации по использованию Open Policy Agent для обеспечения безопасности и защиты </a:t>
            </a:r>
            <a:r>
              <a:rPr lang="ru-RU" dirty="0" err="1"/>
              <a:t>Kubernetes</a:t>
            </a:r>
            <a:r>
              <a:rPr lang="ru-RU" dirty="0"/>
              <a:t>. Исследование будет направлено на изучение возможностей Open Policy Agent при множественном контроле доступа, авторизации и применении политики безопасности в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394273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Задачи исследования</a:t>
            </a:r>
            <a:r>
              <a:rPr lang="en-US" dirty="0"/>
              <a:t>:</a:t>
            </a:r>
          </a:p>
          <a:p>
            <a:pPr algn="just"/>
            <a:r>
              <a:rPr lang="ru-RU" dirty="0"/>
              <a:t>        Изучение структуры </a:t>
            </a:r>
            <a:r>
              <a:rPr lang="ru-RU" dirty="0" err="1"/>
              <a:t>Kubernetes</a:t>
            </a:r>
            <a:r>
              <a:rPr lang="ru-RU" dirty="0"/>
              <a:t> и понимание его уязвимостей в условиях безопасности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        Изучении работы Open Policy Agent и его возможности в области безопасности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        Анализ существующих методов и модели защиты </a:t>
            </a:r>
            <a:r>
              <a:rPr lang="ru-RU" dirty="0" err="1"/>
              <a:t>Kubernetes</a:t>
            </a:r>
            <a:r>
              <a:rPr lang="ru-RU" dirty="0"/>
              <a:t>, а также оцените их эффективность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        Разработка моделей защиты </a:t>
            </a:r>
            <a:r>
              <a:rPr lang="ru-RU" dirty="0" err="1"/>
              <a:t>Kubernetes</a:t>
            </a:r>
            <a:r>
              <a:rPr lang="ru-RU" dirty="0"/>
              <a:t> с использованием Open Policy Agent, включая определение политик безопасности и их применение</a:t>
            </a:r>
            <a:r>
              <a:rPr lang="en-US" dirty="0"/>
              <a:t>.</a:t>
            </a:r>
          </a:p>
          <a:p>
            <a:pPr algn="just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pPr algn="just"/>
            <a:r>
              <a:rPr lang="ru-RU" b="1" dirty="0">
                <a:solidFill>
                  <a:schemeClr val="bg1"/>
                </a:solidFill>
              </a:rPr>
              <a:t>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3942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Задачи исследования</a:t>
            </a:r>
            <a:r>
              <a:rPr lang="en-US" dirty="0"/>
              <a:t>:</a:t>
            </a:r>
          </a:p>
          <a:p>
            <a:pPr algn="just"/>
            <a:r>
              <a:rPr lang="ru-RU" dirty="0"/>
              <a:t>        Проведение экспериментов и тестирование разработанной модели в индивидуальных средах </a:t>
            </a:r>
            <a:r>
              <a:rPr lang="ru-RU" dirty="0" err="1"/>
              <a:t>Kubernetes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        Оценка эффективности и производительности разработанных моделей и методик защиты;</a:t>
            </a:r>
          </a:p>
          <a:p>
            <a:pPr algn="just"/>
            <a:r>
              <a:rPr lang="ru-RU" dirty="0"/>
              <a:t>        Анализ результатов исследования и формулирование рекомендаций по повышению безопасности </a:t>
            </a:r>
            <a:r>
              <a:rPr lang="ru-RU" dirty="0" err="1"/>
              <a:t>Kubernetes</a:t>
            </a:r>
            <a:r>
              <a:rPr lang="ru-RU" dirty="0"/>
              <a:t> с использованием Open Policy Agent.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Результаты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 Open Policy Agent обеспечивает гибкий и управляемый политиками подход к обеспечению соблюдения политик безопасности в кластерах </a:t>
            </a:r>
            <a:r>
              <a:rPr lang="ru-RU" dirty="0" err="1"/>
              <a:t>Kubernetes</a:t>
            </a:r>
            <a:r>
              <a:rPr lang="ru-RU" dirty="0"/>
              <a:t>. Это гарантирует выполнение только разрешенных действий и  предотвращает потенциальные нарушения безопасности.</a:t>
            </a:r>
          </a:p>
          <a:p>
            <a:pPr marL="0" indent="0" algn="just">
              <a:buNone/>
            </a:pPr>
            <a:r>
              <a:rPr lang="ru-RU" dirty="0"/>
              <a:t>	Open Policy Agent позволяет пользователям определять и применять собственные политики в соответствии с их конкретными требованиями. Такая гибкость позволяет адаптировать меры безопасности к своим уникальным потребностям.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Результаты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Централизуя управление политиками с помощью </a:t>
            </a:r>
            <a:r>
              <a:rPr lang="en-US" dirty="0"/>
              <a:t>Open Policy Agent</a:t>
            </a:r>
            <a:r>
              <a:rPr lang="ru-RU" dirty="0"/>
              <a:t>, возможно упростить процесс определения, обновления и применения политик в нескольких кластерах </a:t>
            </a:r>
            <a:r>
              <a:rPr lang="ru-RU" dirty="0" err="1"/>
              <a:t>Kubernetes</a:t>
            </a:r>
            <a:r>
              <a:rPr lang="ru-RU" dirty="0"/>
              <a:t>. Это может привести к повышению операционной эффективности и упрощению поддержки политики.</a:t>
            </a:r>
          </a:p>
          <a:p>
            <a:pPr marL="0" indent="0" algn="just">
              <a:buNone/>
            </a:pPr>
            <a:r>
              <a:rPr lang="en-US" dirty="0"/>
              <a:t>	Open Policy Agent</a:t>
            </a:r>
            <a:r>
              <a:rPr lang="ru-RU" dirty="0"/>
              <a:t> можно интегрировать с различными компонентами и инструментами </a:t>
            </a:r>
            <a:r>
              <a:rPr lang="ru-RU" dirty="0" err="1"/>
              <a:t>Kubernetes</a:t>
            </a:r>
            <a:r>
              <a:rPr lang="ru-RU" dirty="0"/>
              <a:t>, что делает его совместимым с существующей инфраструктурой и рабочими процессами. Такая интеграция позволяет обеспечить беспрепятственное соблюдение политики без существенных сбоев в работе существующей системы. 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1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534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Calibri Light (Заголовки)</vt:lpstr>
      <vt:lpstr>Тема Office</vt:lpstr>
      <vt:lpstr>Научно-исследовательская работа Тема: «Модель и методика защиты Kubernetes с помощью Open Policy Agent»</vt:lpstr>
      <vt:lpstr>Задание на практику</vt:lpstr>
      <vt:lpstr>Цель исследования</vt:lpstr>
      <vt:lpstr>Объект исследования</vt:lpstr>
      <vt:lpstr>Предмет исследования</vt:lpstr>
      <vt:lpstr>Задачи исследования</vt:lpstr>
      <vt:lpstr>Задачи исследования</vt:lpstr>
      <vt:lpstr>Результаты исследования</vt:lpstr>
      <vt:lpstr>Результаты исследования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Nikita Kislyakov</dc:creator>
  <cp:lastModifiedBy>Nikita Kislyakov</cp:lastModifiedBy>
  <cp:revision>2</cp:revision>
  <dcterms:created xsi:type="dcterms:W3CDTF">2023-11-25T13:32:42Z</dcterms:created>
  <dcterms:modified xsi:type="dcterms:W3CDTF">2023-12-03T14:27:53Z</dcterms:modified>
</cp:coreProperties>
</file>