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65" r:id="rId5"/>
    <p:sldId id="266" r:id="rId6"/>
    <p:sldId id="268" r:id="rId7"/>
    <p:sldId id="271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3B9-C802-4622-8205-9021EE57E7A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C13A-2A87-4823-8A74-1DEB2799C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57AD58-0A8F-90DA-6E9E-5C508595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57AC9BA-E5B5-902B-40A8-9C932C1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FD70ED4-6C66-D783-7172-74D23195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712375-9EFB-241F-389C-AB07C12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48614BE-98F0-9613-C003-7EDDC645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E89926-BE12-B6B3-7ED5-7973B938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506ABF0-CE28-00D8-B3D5-1EEB3EFF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2BC1250-B56A-A547-3B3E-5A056710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CD1EBC-6AA1-AEF7-7D3A-FB0E2EB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692C34-B80F-D43C-0FF8-6607750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9B0E42A-CECB-92A9-19EE-18B217A1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20ABDCE-CA58-5CDB-144B-31A23E2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EFAFFD-2AA2-4C43-7D70-F2FCCB17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643BDEA-C595-D00C-558F-05D7557E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8B6E274-2F74-82B6-ED35-C935CFD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9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70752C-10C0-4984-B279-4E18DBB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73DC90-9C40-CECD-72BB-70F676DC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544BDC8-518A-7397-6B2A-2E3D6FD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A28A3B-BD85-8BA4-A595-2AEBCB66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92AE7E-CA2F-48CF-4A04-577F71E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1519C6-36CF-093D-B674-544645D7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70070D-7865-94C7-5E39-59582614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8E90311-8F29-2916-20C4-B374B9A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BBC4D8-3318-927A-DDAA-956A69D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BD532B-0AEC-74A2-66BB-C3E80289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10799E-1BAD-A089-37BD-8CBFF1A1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29005A-101F-8761-8EFF-1EFBEF8A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EA1E880-F168-529D-AA99-A5791218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C22DC8E-E099-22DA-22CE-D929A9CE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E61EBF0-42D2-3FCA-9377-85155A0B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4C09FA2-6125-AC9F-9B3D-C86FAD1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CFD0B7-106E-CC92-5B78-40D97BD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C95A712-CCA6-79A3-12C4-56F55B9E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DE1A6AD-40C9-9BE3-70DE-655098C3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A93E13-01D2-9B60-6ACD-0C74C63A2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175EC10-E201-8DCA-C061-1934621E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F4C102B-5748-1EE9-412E-038C32B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16EA76A-D340-379D-D584-04606FF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468423C-6F80-0BC3-D02E-922B7CA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063209-E677-0A48-3096-6C41CB3B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74BE33A-389F-0014-251A-643BBF62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1CEDA27-F665-6C09-1DC4-B39D823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4A4C5D9-1450-BE41-59A2-C46A711C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73557D2-42EC-2AB5-47AC-2E78D69D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9B6DFA0-F4E3-3DCF-2C1B-36A384B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3395C4E-FCF6-BD06-C437-299143C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0E2812-495E-A756-7F13-E656AB2C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EF4DEB-342F-9002-5307-B8CEBA8F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4200AA4-0BDC-0B5E-9833-A8268057F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73B458B-176C-95B1-C2E7-9FF62E2E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4464A8C-8C1A-667A-B3F9-EDAC87F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0A0F6A-3F89-461F-77F2-C772C5F0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5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C80E10-A546-2F0A-7D25-CB0F1272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6E50D97-3CA8-1609-DCF6-5B4F173B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FEE62D2-961A-1298-411E-FDEFF3BD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DF78AD0-0C88-B518-146B-0116E06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43F1C48-1C15-5408-0EB1-0249874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879AF3D-1324-4AF5-A96D-0CD3113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72261B-65EE-FE79-3FE8-6C1A6B2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B6E3644-FA99-3615-AE53-CA5E3632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35826F-9843-DA30-0FD9-46197960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188E-B717-4C5E-92CE-BD3CBB165D7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F12E856-30A3-AD65-2CF6-165436BB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420C91-55EC-ECEE-BDF5-D9BA3410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8AACC738-BD09-C6C6-107E-B3CF28C25008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934A6D-3AD0-D2A8-27A7-A009A74A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20" y="3353495"/>
            <a:ext cx="11262360" cy="126630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УНИВЕКРСИТЕТ «ЛЭТИ» ИМ. В.И. УЛЬЯНОВА (ЛЕНИНА)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КВАЛЛИФИКАЦИОННАЯ РАБОТА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АВТОМАТИЗАЦИИ ОПРЕДЕЛЕНИЯ ДЕГРАДАЦИИ В ОТВЕТАХ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С ИСПОЛЬЗОВАНИЕМ ИСКУССТВЕННОГО ИНТЕЛЛЕКТА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EF3B85F-D37E-2AEA-F21C-B377EAEC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609" y="4672373"/>
            <a:ext cx="9144000" cy="1655762"/>
          </a:xfrm>
        </p:spPr>
        <p:txBody>
          <a:bodyPr/>
          <a:lstStyle/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9361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В.М.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Макаренко С.И.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D3B5935-1618-F91D-C8E6-61749B79959B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BB0CE502-191F-A4C7-5077-DA0FE0023F90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7AC6BB4-5900-EBB9-0EE2-6ACA04F67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xmlns="" id="{97BC1E59-6E92-C4B8-A972-D0B0227ECB68}"/>
              </a:ext>
            </a:extLst>
          </p:cNvPr>
          <p:cNvSpPr/>
          <p:nvPr/>
        </p:nvSpPr>
        <p:spPr>
          <a:xfrm rot="10800000" flipH="1">
            <a:off x="0" y="-4766"/>
            <a:ext cx="6040953" cy="933451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2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1025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обрабатывать текстовые данные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точность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учитывать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интеграции и использования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17" y="53686"/>
            <a:ext cx="10515600" cy="88198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модели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ВКР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154348"/>
            <a:ext cx="11276046" cy="46091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надежность и стабильность работы сервиса мониторинга в банковской ИС.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Проанализировать уже существующие решения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 настроить архитектуру нейронной сети, оптимальную для решения поставленной задачи.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Проанализировать результаты и сравнить эффективность разработанной модели с традиционными методами анализа логов.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Интегрировать модель в банковскую ИС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Провести технико-экономическое обоснование разработки данного программного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5815280" cy="122490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Рассмотренные аналоги и их недостатки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7591"/>
              </p:ext>
            </p:extLst>
          </p:nvPr>
        </p:nvGraphicFramePr>
        <p:xfrm>
          <a:off x="344130" y="2356387"/>
          <a:ext cx="11455791" cy="25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597"/>
                <a:gridCol w="3818597"/>
                <a:gridCol w="3818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Статистические методы и методы временных рядов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Системы на основе правил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Точность выявления деградаций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Интеграция с другими системами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Обработка текста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Частичная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5"/>
            <a:ext cx="6195424" cy="125572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информационной системы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2966987"/>
            <a:ext cx="11276046" cy="27848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сердце стека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ыстрое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хорошо масштабируемое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нереляционное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хранилище данных, которое стало отличным инструментом для поиска и аналитики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журналов.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одновременно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множества источников ввода и их обработки для дальнейшего использования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 для работы с логами, расширяемый пользовательский интерфейс.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028" name="Picture 4" descr="Elastic Tools - OCDS Kibana Manual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6" y="1056706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-94746"/>
            <a:ext cx="11085923" cy="132556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экономических потерь от многочисленных деградаций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404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Увеличение операционных задач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простое системы требуются доп. ресурсы для ее восстановления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доходов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Недоступность ключевых сервисов, может привести к потере транзакций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Потеря доверия и репутации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могут привести к оттоку клиентов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Юридические последствия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пострадавшие от сбоев, могут предъявить иски к банку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1" y="-4768"/>
            <a:ext cx="3732620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7613258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функционирования модели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en-US" dirty="0"/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862919"/>
            <a:ext cx="5372384" cy="937137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 r="23089" b="984"/>
          <a:stretch/>
        </p:blipFill>
        <p:spPr bwMode="auto">
          <a:xfrm>
            <a:off x="3732621" y="568036"/>
            <a:ext cx="4287964" cy="5261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dirty="0" smtClean="0"/>
              <a:t>Сбор и предобработка данных         2. Настройка </a:t>
            </a:r>
            <a:r>
              <a:rPr lang="ru-RU" dirty="0"/>
              <a:t>и инициализация модели</a:t>
            </a:r>
          </a:p>
          <a:p>
            <a:pPr marL="514350" indent="-514350" algn="just">
              <a:buAutoNum type="arabicPeriod"/>
            </a:pP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3. Инсталляция разработанного программного модуля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2081576"/>
            <a:ext cx="4472737" cy="240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070" y="2081576"/>
            <a:ext cx="3214837" cy="26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53" y="-110301"/>
            <a:ext cx="10640311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изменения точности и функции потерь на этапе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предобучения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57863"/>
            <a:ext cx="5879465" cy="311975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954047" y="1660720"/>
            <a:ext cx="5940425" cy="31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94" y="-15796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изменения точности и функции потерь на этапе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дообучения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859496" y="1694077"/>
            <a:ext cx="5940425" cy="314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1" y="1797718"/>
            <a:ext cx="5806745" cy="30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288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САНКТ-ПЕТЕРБУРГСКИЙ ГОСУДАРСТВЕННЫЙ ЭЛЕКТРОТЕХНИЧЕСКИЙ УНИВЕКРСИТЕТ «ЛЭТИ» ИМ. В.И. УЛЬЯНОВА (ЛЕНИНА)  ВЫПУСКНАЯ КВАЛЛИФИКАЦИОННАЯ РАБОТА  СПОСОБ АВТОМАТИЗАЦИИ ОПРЕДЕЛЕНИЯ ДЕГРАДАЦИИ В ОТВЕТАХ HTTP ЗАПРОСОВ С ИСПОЛЬЗОВАНИЕМ ИСКУССТВЕННОГО ИНТЕЛЛЕКТА </vt:lpstr>
      <vt:lpstr>Цели и задачи ВКР</vt:lpstr>
      <vt:lpstr>Рассмотренные аналоги и их недостатки</vt:lpstr>
      <vt:lpstr>Анализ информационной системы</vt:lpstr>
      <vt:lpstr>Оценка экономических потерь от многочисленных деградаций</vt:lpstr>
      <vt:lpstr>Схема функционирования модели</vt:lpstr>
      <vt:lpstr>Программный модуль</vt:lpstr>
      <vt:lpstr>Графики изменения точности и функции потерь на этапе предобучения</vt:lpstr>
      <vt:lpstr>Графики изменения точности и функции потерь на этапе дообучения</vt:lpstr>
      <vt:lpstr>Обоснование выбора модели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Nikita Kislyakov</dc:creator>
  <cp:lastModifiedBy>Козлов В.М. (ДЦР Санкт-Петербург)</cp:lastModifiedBy>
  <cp:revision>22</cp:revision>
  <dcterms:created xsi:type="dcterms:W3CDTF">2023-11-25T13:32:42Z</dcterms:created>
  <dcterms:modified xsi:type="dcterms:W3CDTF">2024-12-01T10:19:26Z</dcterms:modified>
</cp:coreProperties>
</file>