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7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7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9f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9f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L" sz="4400" spc="-1" strike="noStrike">
                <a:latin typeface="Arial"/>
              </a:rPr>
              <a:t>Click to edit the title text 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ninoycancer.cl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@Brauhaus/c%C3%B3mo-elaborar-un-buen-brief-creativo-ca19671d2906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fnh.cl/" TargetMode="External"/><Relationship Id="rId2" Type="http://schemas.openxmlformats.org/officeDocument/2006/relationships/hyperlink" Target="https://cancerinfantil.org/" TargetMode="External"/><Relationship Id="rId3" Type="http://schemas.openxmlformats.org/officeDocument/2006/relationships/hyperlink" Target="http://www.amoryesperanza.cl/web" TargetMode="External"/><Relationship Id="rId4" Type="http://schemas.openxmlformats.org/officeDocument/2006/relationships/hyperlink" Target="https://coaniquem.cl/" TargetMode="External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00000" y="4392000"/>
            <a:ext cx="876600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" algn="ctr">
              <a:lnSpc>
                <a:spcPct val="90000"/>
              </a:lnSpc>
              <a:spcBef>
                <a:spcPts val="1400"/>
              </a:spcBef>
            </a:pPr>
            <a:r>
              <a:rPr b="1" lang="es-CL" sz="3600" spc="-1" strike="noStrike">
                <a:solidFill>
                  <a:srgbClr val="6e9f2d"/>
                </a:solidFill>
                <a:latin typeface="Corbel"/>
                <a:ea typeface="DejaVu Sans"/>
              </a:rPr>
              <a:t>Presentación Conceptos de Usabilidad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3193560" y="1850400"/>
            <a:ext cx="5803560" cy="201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6000" y="2248200"/>
            <a:ext cx="1115964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</a:pPr>
            <a:r>
              <a:rPr b="1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WHATFONT</a:t>
            </a:r>
            <a:endParaRPr b="0" lang="es-CL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</a:rPr>
              <a:t>https://chrome.google.com/webstore/detail/whatfont/jabopobgcpjmedljpbcaablpmlmfcogm?hl=Es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CL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https://addons.mozilla.org/es/firefox/addon/zjm-whatfont/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64520" y="1486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ALGUNOS COMPLEMENTOS  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64520" y="648000"/>
            <a:ext cx="98737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71320" y="4192920"/>
            <a:ext cx="1115964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</a:pPr>
            <a:r>
              <a:rPr b="1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COLORZILLA</a:t>
            </a:r>
            <a:endParaRPr b="0" lang="es-CL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https://www.colorzilla.com/</a:t>
            </a:r>
            <a:endParaRPr b="0" lang="es-C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2000" y="331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RECIEN COMENZAMOS A TRABAJAR EN EL CODIGO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84000" y="3384000"/>
            <a:ext cx="876600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" algn="ctr">
              <a:lnSpc>
                <a:spcPct val="90000"/>
              </a:lnSpc>
              <a:spcBef>
                <a:spcPts val="1400"/>
              </a:spcBef>
            </a:pPr>
            <a:r>
              <a:rPr b="1" lang="es-CL" sz="3600" spc="-1" strike="noStrike">
                <a:solidFill>
                  <a:srgbClr val="6e9f2d"/>
                </a:solidFill>
                <a:latin typeface="Corbel"/>
                <a:ea typeface="DejaVu Sans"/>
              </a:rPr>
              <a:t>RONDA DE PREGUNTAS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1008000" y="648000"/>
            <a:ext cx="3574080" cy="12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6000" y="144000"/>
            <a:ext cx="11649240" cy="6551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064520" y="1486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AREAS DE DESARROLLO</a:t>
            </a: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515240"/>
            <a:ext cx="1065600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¿Cómo ENFRENTAR el desarrollo de un sitio desde cero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o Rediseño?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311920" y="4319640"/>
            <a:ext cx="7675560" cy="15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4400" spc="-1" strike="noStrike">
                <a:solidFill>
                  <a:srgbClr val="6e9f2d"/>
                </a:solidFill>
                <a:latin typeface="Corbel"/>
                <a:ea typeface="DejaVu Sans"/>
              </a:rPr>
              <a:t>EJEMPLO:</a:t>
            </a:r>
            <a:endParaRPr b="0" lang="es-CL" sz="4400" spc="-1" strike="noStrike">
              <a:latin typeface="Arial"/>
            </a:endParaRPr>
          </a:p>
          <a:p>
            <a:r>
              <a:rPr b="0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0" lang="es-CL" sz="5000" spc="-1" strike="noStrike" u="sng">
                <a:solidFill>
                  <a:srgbClr val="f59e00"/>
                </a:solidFill>
                <a:uFillTx/>
                <a:latin typeface="Arial"/>
                <a:ea typeface="DejaVu Sans"/>
                <a:hlinkClick r:id="rId1"/>
              </a:rPr>
              <a:t>http://www.ninoycancer.cl/</a:t>
            </a: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438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REUNIÓN CON CLIENTE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BAJADA TÉCNICA A TRAVÉS DE UN </a:t>
            </a: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BRIEF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O DOCUMENTO FORMAL PROPUESTA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REFERENCIA: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1"/>
              </a:rPr>
              <a:t>https://medium.com/@Brauhaus/c%C3%B3mo-elaborar-un-buen-brief-creativo-ca19671d2906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endParaRPr b="0" lang="es-CL" sz="2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93800" y="2378520"/>
            <a:ext cx="10545840" cy="41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5938920"/>
            <a:ext cx="1166364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1000" spc="-1" strike="noStrike">
                <a:solidFill>
                  <a:srgbClr val="808080"/>
                </a:solidFill>
                <a:latin typeface="Corbel"/>
                <a:ea typeface="DejaVu Sans"/>
              </a:rPr>
              <a:t>https://www.jimdo.com/es/2015/02/10/psicolog%C3%ADa-del-color-en-el-dise%C3%B1o-web-parte-1/</a:t>
            </a:r>
            <a:endParaRPr b="0" lang="es-CL" sz="1000" spc="-1" strike="noStrike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0" t="0" r="0" b="5624"/>
          <a:stretch/>
        </p:blipFill>
        <p:spPr>
          <a:xfrm>
            <a:off x="2291040" y="216360"/>
            <a:ext cx="9624960" cy="61916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 rot="16200000">
            <a:off x="-1829520" y="3015360"/>
            <a:ext cx="6293520" cy="7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5000" spc="-1" strike="noStrike">
                <a:solidFill>
                  <a:srgbClr val="666666"/>
                </a:solidFill>
                <a:latin typeface="Arial"/>
                <a:ea typeface="DejaVu Sans"/>
              </a:rPr>
              <a:t>Psicología del Color</a:t>
            </a:r>
            <a:endParaRPr b="0" lang="es-CL" sz="50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259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INVESTIGAR A LA COMPETENCIA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BENCHMARK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REFERENCIA: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1"/>
              </a:rPr>
              <a:t>http://www.fnh.cl/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2"/>
              </a:rPr>
              <a:t>https://cancerinfantil.org/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3"/>
              </a:rPr>
              <a:t>http://www.amoryesperanza.cl/web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4"/>
              </a:rPr>
              <a:t>https://coaniquem.cl/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(no relacionada)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8000" y="79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DEFINIR UN USUARIO TIPO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MAPA DE EMPATIA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592000" y="1656000"/>
            <a:ext cx="7055640" cy="462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8000" y="151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ARMAR SKETCH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DIBUJAR DISPOSICIÓN Y LOS NOMBRES QUE LLEVARA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LOS CONTENEDORES DEL BODY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44000" y="3065040"/>
            <a:ext cx="10157040" cy="247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64520" y="158400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PAGINAS UTILES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8000" y="306000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https://codepen.io/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8000" y="4637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https://css-tricks.com/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88000" y="3629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https://www.w3schools.com/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16000" y="4133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https://medium.com/</a:t>
            </a:r>
            <a:endParaRPr b="0" lang="es-C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1155</TotalTime>
  <Application>LibreOffice/6.3.0.4$MacOSX_X86_64 LibreOffice_project/057fc023c990d676a43019934386b85b21a9ee99</Application>
  <Words>37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2019-10-12T19:58:57Z</dcterms:created>
  <dc:creator>DreamsRoses</dc:creator>
  <dc:description/>
  <dc:language>es-CL</dc:language>
  <cp:lastModifiedBy/>
  <dcterms:modified xsi:type="dcterms:W3CDTF">2020-03-26T17:49:51Z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