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 id="2147483700" r:id="rId4"/>
    <p:sldMasterId id="2147483713" r:id="rId5"/>
  </p:sld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66" name="PlaceHolder 2"/>
          <p:cNvSpPr>
            <a:spLocks noGrp="1"/>
          </p:cNvSpPr>
          <p:nvPr>
            <p:ph type="body"/>
          </p:nvPr>
        </p:nvSpPr>
        <p:spPr>
          <a:xfrm>
            <a:off x="913680" y="2095920"/>
            <a:ext cx="10353240" cy="1762200"/>
          </a:xfrm>
          <a:prstGeom prst="rect">
            <a:avLst/>
          </a:prstGeom>
        </p:spPr>
        <p:txBody>
          <a:bodyPr lIns="0" tIns="0" rIns="0" bIns="0"/>
          <a:lstStyle/>
          <a:p>
            <a:endParaRPr/>
          </a:p>
        </p:txBody>
      </p:sp>
      <p:sp>
        <p:nvSpPr>
          <p:cNvPr id="67" name="PlaceHolder 3"/>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69"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70"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71" name="PlaceHolder 4"/>
          <p:cNvSpPr>
            <a:spLocks noGrp="1"/>
          </p:cNvSpPr>
          <p:nvPr>
            <p:ph type="body"/>
          </p:nvPr>
        </p:nvSpPr>
        <p:spPr>
          <a:xfrm>
            <a:off x="6219000" y="4025880"/>
            <a:ext cx="5052240" cy="1762200"/>
          </a:xfrm>
          <a:prstGeom prst="rect">
            <a:avLst/>
          </a:prstGeom>
        </p:spPr>
        <p:txBody>
          <a:bodyPr lIns="0" tIns="0" rIns="0" bIns="0"/>
          <a:lstStyle/>
          <a:p>
            <a:endParaRPr/>
          </a:p>
        </p:txBody>
      </p:sp>
      <p:sp>
        <p:nvSpPr>
          <p:cNvPr id="72" name="PlaceHolder 5"/>
          <p:cNvSpPr>
            <a:spLocks noGrp="1"/>
          </p:cNvSpPr>
          <p:nvPr>
            <p:ph type="body"/>
          </p:nvPr>
        </p:nvSpPr>
        <p:spPr>
          <a:xfrm>
            <a:off x="913680" y="4025880"/>
            <a:ext cx="5052240" cy="1762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74" name="PlaceHolder 2"/>
          <p:cNvSpPr>
            <a:spLocks noGrp="1"/>
          </p:cNvSpPr>
          <p:nvPr>
            <p:ph type="body"/>
          </p:nvPr>
        </p:nvSpPr>
        <p:spPr>
          <a:xfrm>
            <a:off x="913680" y="2095920"/>
            <a:ext cx="10353240" cy="3694680"/>
          </a:xfrm>
          <a:prstGeom prst="rect">
            <a:avLst/>
          </a:prstGeom>
        </p:spPr>
        <p:txBody>
          <a:bodyPr lIns="0" tIns="0" rIns="0" bIns="0"/>
          <a:lstStyle/>
          <a:p>
            <a:endParaRPr/>
          </a:p>
        </p:txBody>
      </p:sp>
      <p:sp>
        <p:nvSpPr>
          <p:cNvPr id="75" name="PlaceHolder 3"/>
          <p:cNvSpPr>
            <a:spLocks noGrp="1"/>
          </p:cNvSpPr>
          <p:nvPr>
            <p:ph type="body"/>
          </p:nvPr>
        </p:nvSpPr>
        <p:spPr>
          <a:xfrm>
            <a:off x="913680" y="2095920"/>
            <a:ext cx="10353240" cy="3694680"/>
          </a:xfrm>
          <a:prstGeom prst="rect">
            <a:avLst/>
          </a:prstGeom>
        </p:spPr>
        <p:txBody>
          <a:bodyPr lIns="0" tIns="0" rIns="0" bIns="0"/>
          <a:lstStyle/>
          <a:p>
            <a:endParaRPr/>
          </a:p>
        </p:txBody>
      </p:sp>
      <p:pic>
        <p:nvPicPr>
          <p:cNvPr id="76" name="Picture 75"/>
          <p:cNvPicPr/>
          <p:nvPr/>
        </p:nvPicPr>
        <p:blipFill>
          <a:blip r:embed="rId2"/>
          <a:stretch>
            <a:fillRect/>
          </a:stretch>
        </p:blipFill>
        <p:spPr>
          <a:xfrm>
            <a:off x="3774600" y="2095560"/>
            <a:ext cx="4630680" cy="3694680"/>
          </a:xfrm>
          <a:prstGeom prst="rect">
            <a:avLst/>
          </a:prstGeom>
          <a:ln>
            <a:noFill/>
          </a:ln>
        </p:spPr>
      </p:pic>
      <p:pic>
        <p:nvPicPr>
          <p:cNvPr id="77" name="Picture 76"/>
          <p:cNvPicPr/>
          <p:nvPr/>
        </p:nvPicPr>
        <p:blipFill>
          <a:blip r:embed="rId2"/>
          <a:stretch>
            <a:fillRect/>
          </a:stretch>
        </p:blipFill>
        <p:spPr>
          <a:xfrm>
            <a:off x="3774600" y="2095560"/>
            <a:ext cx="4630680" cy="36946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84" name="PlaceHolder 2"/>
          <p:cNvSpPr>
            <a:spLocks noGrp="1"/>
          </p:cNvSpPr>
          <p:nvPr>
            <p:ph type="subTitle"/>
          </p:nvPr>
        </p:nvSpPr>
        <p:spPr>
          <a:xfrm>
            <a:off x="913680" y="2095920"/>
            <a:ext cx="10353240" cy="36950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86" name="PlaceHolder 2"/>
          <p:cNvSpPr>
            <a:spLocks noGrp="1"/>
          </p:cNvSpPr>
          <p:nvPr>
            <p:ph type="body"/>
          </p:nvPr>
        </p:nvSpPr>
        <p:spPr>
          <a:xfrm>
            <a:off x="913680" y="2095920"/>
            <a:ext cx="10353240" cy="36946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88"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89" name="PlaceHolder 3"/>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913680" y="609480"/>
            <a:ext cx="10353240" cy="6147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93"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94" name="PlaceHolder 3"/>
          <p:cNvSpPr>
            <a:spLocks noGrp="1"/>
          </p:cNvSpPr>
          <p:nvPr>
            <p:ph type="body"/>
          </p:nvPr>
        </p:nvSpPr>
        <p:spPr>
          <a:xfrm>
            <a:off x="913680" y="4025880"/>
            <a:ext cx="5052240" cy="1762200"/>
          </a:xfrm>
          <a:prstGeom prst="rect">
            <a:avLst/>
          </a:prstGeom>
        </p:spPr>
        <p:txBody>
          <a:bodyPr lIns="0" tIns="0" rIns="0" bIns="0"/>
          <a:lstStyle/>
          <a:p>
            <a:endParaRPr/>
          </a:p>
        </p:txBody>
      </p:sp>
      <p:sp>
        <p:nvSpPr>
          <p:cNvPr id="95" name="PlaceHolder 4"/>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45" name="PlaceHolder 2"/>
          <p:cNvSpPr>
            <a:spLocks noGrp="1"/>
          </p:cNvSpPr>
          <p:nvPr>
            <p:ph type="subTitle"/>
          </p:nvPr>
        </p:nvSpPr>
        <p:spPr>
          <a:xfrm>
            <a:off x="913680" y="2095920"/>
            <a:ext cx="10353240" cy="36950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97"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98"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99" name="PlaceHolder 4"/>
          <p:cNvSpPr>
            <a:spLocks noGrp="1"/>
          </p:cNvSpPr>
          <p:nvPr>
            <p:ph type="body"/>
          </p:nvPr>
        </p:nvSpPr>
        <p:spPr>
          <a:xfrm>
            <a:off x="6219000" y="4025880"/>
            <a:ext cx="5052240" cy="1762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01"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02"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03" name="PlaceHolder 4"/>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05" name="PlaceHolder 2"/>
          <p:cNvSpPr>
            <a:spLocks noGrp="1"/>
          </p:cNvSpPr>
          <p:nvPr>
            <p:ph type="body"/>
          </p:nvPr>
        </p:nvSpPr>
        <p:spPr>
          <a:xfrm>
            <a:off x="913680" y="2095920"/>
            <a:ext cx="10353240" cy="1762200"/>
          </a:xfrm>
          <a:prstGeom prst="rect">
            <a:avLst/>
          </a:prstGeom>
        </p:spPr>
        <p:txBody>
          <a:bodyPr lIns="0" tIns="0" rIns="0" bIns="0"/>
          <a:lstStyle/>
          <a:p>
            <a:endParaRPr/>
          </a:p>
        </p:txBody>
      </p:sp>
      <p:sp>
        <p:nvSpPr>
          <p:cNvPr id="106" name="PlaceHolder 3"/>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08"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09"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10" name="PlaceHolder 4"/>
          <p:cNvSpPr>
            <a:spLocks noGrp="1"/>
          </p:cNvSpPr>
          <p:nvPr>
            <p:ph type="body"/>
          </p:nvPr>
        </p:nvSpPr>
        <p:spPr>
          <a:xfrm>
            <a:off x="6219000" y="4025880"/>
            <a:ext cx="5052240" cy="1762200"/>
          </a:xfrm>
          <a:prstGeom prst="rect">
            <a:avLst/>
          </a:prstGeom>
        </p:spPr>
        <p:txBody>
          <a:bodyPr lIns="0" tIns="0" rIns="0" bIns="0"/>
          <a:lstStyle/>
          <a:p>
            <a:endParaRPr/>
          </a:p>
        </p:txBody>
      </p:sp>
      <p:sp>
        <p:nvSpPr>
          <p:cNvPr id="111" name="PlaceHolder 5"/>
          <p:cNvSpPr>
            <a:spLocks noGrp="1"/>
          </p:cNvSpPr>
          <p:nvPr>
            <p:ph type="body"/>
          </p:nvPr>
        </p:nvSpPr>
        <p:spPr>
          <a:xfrm>
            <a:off x="913680" y="4025880"/>
            <a:ext cx="5052240" cy="1762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13" name="PlaceHolder 2"/>
          <p:cNvSpPr>
            <a:spLocks noGrp="1"/>
          </p:cNvSpPr>
          <p:nvPr>
            <p:ph type="body"/>
          </p:nvPr>
        </p:nvSpPr>
        <p:spPr>
          <a:xfrm>
            <a:off x="913680" y="2095920"/>
            <a:ext cx="10353240" cy="3694680"/>
          </a:xfrm>
          <a:prstGeom prst="rect">
            <a:avLst/>
          </a:prstGeom>
        </p:spPr>
        <p:txBody>
          <a:bodyPr lIns="0" tIns="0" rIns="0" bIns="0"/>
          <a:lstStyle/>
          <a:p>
            <a:endParaRPr/>
          </a:p>
        </p:txBody>
      </p:sp>
      <p:sp>
        <p:nvSpPr>
          <p:cNvPr id="114" name="PlaceHolder 3"/>
          <p:cNvSpPr>
            <a:spLocks noGrp="1"/>
          </p:cNvSpPr>
          <p:nvPr>
            <p:ph type="body"/>
          </p:nvPr>
        </p:nvSpPr>
        <p:spPr>
          <a:xfrm>
            <a:off x="913680" y="2095920"/>
            <a:ext cx="10353240" cy="3694680"/>
          </a:xfrm>
          <a:prstGeom prst="rect">
            <a:avLst/>
          </a:prstGeom>
        </p:spPr>
        <p:txBody>
          <a:bodyPr lIns="0" tIns="0" rIns="0" bIns="0"/>
          <a:lstStyle/>
          <a:p>
            <a:endParaRPr/>
          </a:p>
        </p:txBody>
      </p:sp>
      <p:pic>
        <p:nvPicPr>
          <p:cNvPr id="115" name="Picture 114"/>
          <p:cNvPicPr/>
          <p:nvPr/>
        </p:nvPicPr>
        <p:blipFill>
          <a:blip r:embed="rId2"/>
          <a:stretch>
            <a:fillRect/>
          </a:stretch>
        </p:blipFill>
        <p:spPr>
          <a:xfrm>
            <a:off x="3774600" y="2095560"/>
            <a:ext cx="4630680" cy="3694680"/>
          </a:xfrm>
          <a:prstGeom prst="rect">
            <a:avLst/>
          </a:prstGeom>
          <a:ln>
            <a:noFill/>
          </a:ln>
        </p:spPr>
      </p:pic>
      <p:pic>
        <p:nvPicPr>
          <p:cNvPr id="116" name="Picture 115"/>
          <p:cNvPicPr/>
          <p:nvPr/>
        </p:nvPicPr>
        <p:blipFill>
          <a:blip r:embed="rId2"/>
          <a:stretch>
            <a:fillRect/>
          </a:stretch>
        </p:blipFill>
        <p:spPr>
          <a:xfrm>
            <a:off x="3774600" y="2095560"/>
            <a:ext cx="4630680" cy="36946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23" name="PlaceHolder 2"/>
          <p:cNvSpPr>
            <a:spLocks noGrp="1"/>
          </p:cNvSpPr>
          <p:nvPr>
            <p:ph type="subTitle"/>
          </p:nvPr>
        </p:nvSpPr>
        <p:spPr>
          <a:xfrm>
            <a:off x="913680" y="2095920"/>
            <a:ext cx="10353240" cy="36950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25" name="PlaceHolder 2"/>
          <p:cNvSpPr>
            <a:spLocks noGrp="1"/>
          </p:cNvSpPr>
          <p:nvPr>
            <p:ph type="body"/>
          </p:nvPr>
        </p:nvSpPr>
        <p:spPr>
          <a:xfrm>
            <a:off x="913680" y="2095920"/>
            <a:ext cx="10353240" cy="36946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27"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128" name="PlaceHolder 3"/>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47" name="PlaceHolder 2"/>
          <p:cNvSpPr>
            <a:spLocks noGrp="1"/>
          </p:cNvSpPr>
          <p:nvPr>
            <p:ph type="body"/>
          </p:nvPr>
        </p:nvSpPr>
        <p:spPr>
          <a:xfrm>
            <a:off x="913680" y="2095920"/>
            <a:ext cx="10353240" cy="36946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913680" y="609480"/>
            <a:ext cx="10353240" cy="61477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32"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33" name="PlaceHolder 3"/>
          <p:cNvSpPr>
            <a:spLocks noGrp="1"/>
          </p:cNvSpPr>
          <p:nvPr>
            <p:ph type="body"/>
          </p:nvPr>
        </p:nvSpPr>
        <p:spPr>
          <a:xfrm>
            <a:off x="913680" y="4025880"/>
            <a:ext cx="5052240" cy="1762200"/>
          </a:xfrm>
          <a:prstGeom prst="rect">
            <a:avLst/>
          </a:prstGeom>
        </p:spPr>
        <p:txBody>
          <a:bodyPr lIns="0" tIns="0" rIns="0" bIns="0"/>
          <a:lstStyle/>
          <a:p>
            <a:endParaRPr/>
          </a:p>
        </p:txBody>
      </p:sp>
      <p:sp>
        <p:nvSpPr>
          <p:cNvPr id="134" name="PlaceHolder 4"/>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36"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137"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38" name="PlaceHolder 4"/>
          <p:cNvSpPr>
            <a:spLocks noGrp="1"/>
          </p:cNvSpPr>
          <p:nvPr>
            <p:ph type="body"/>
          </p:nvPr>
        </p:nvSpPr>
        <p:spPr>
          <a:xfrm>
            <a:off x="6219000" y="4025880"/>
            <a:ext cx="5052240" cy="17622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40"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41"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42" name="PlaceHolder 4"/>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44" name="PlaceHolder 2"/>
          <p:cNvSpPr>
            <a:spLocks noGrp="1"/>
          </p:cNvSpPr>
          <p:nvPr>
            <p:ph type="body"/>
          </p:nvPr>
        </p:nvSpPr>
        <p:spPr>
          <a:xfrm>
            <a:off x="913680" y="2095920"/>
            <a:ext cx="10353240" cy="1762200"/>
          </a:xfrm>
          <a:prstGeom prst="rect">
            <a:avLst/>
          </a:prstGeom>
        </p:spPr>
        <p:txBody>
          <a:bodyPr lIns="0" tIns="0" rIns="0" bIns="0"/>
          <a:lstStyle/>
          <a:p>
            <a:endParaRPr/>
          </a:p>
        </p:txBody>
      </p:sp>
      <p:sp>
        <p:nvSpPr>
          <p:cNvPr id="145" name="PlaceHolder 3"/>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47"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48"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49" name="PlaceHolder 4"/>
          <p:cNvSpPr>
            <a:spLocks noGrp="1"/>
          </p:cNvSpPr>
          <p:nvPr>
            <p:ph type="body"/>
          </p:nvPr>
        </p:nvSpPr>
        <p:spPr>
          <a:xfrm>
            <a:off x="6219000" y="4025880"/>
            <a:ext cx="5052240" cy="1762200"/>
          </a:xfrm>
          <a:prstGeom prst="rect">
            <a:avLst/>
          </a:prstGeom>
        </p:spPr>
        <p:txBody>
          <a:bodyPr lIns="0" tIns="0" rIns="0" bIns="0"/>
          <a:lstStyle/>
          <a:p>
            <a:endParaRPr/>
          </a:p>
        </p:txBody>
      </p:sp>
      <p:sp>
        <p:nvSpPr>
          <p:cNvPr id="150" name="PlaceHolder 5"/>
          <p:cNvSpPr>
            <a:spLocks noGrp="1"/>
          </p:cNvSpPr>
          <p:nvPr>
            <p:ph type="body"/>
          </p:nvPr>
        </p:nvSpPr>
        <p:spPr>
          <a:xfrm>
            <a:off x="913680" y="4025880"/>
            <a:ext cx="5052240" cy="176220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52" name="PlaceHolder 2"/>
          <p:cNvSpPr>
            <a:spLocks noGrp="1"/>
          </p:cNvSpPr>
          <p:nvPr>
            <p:ph type="body"/>
          </p:nvPr>
        </p:nvSpPr>
        <p:spPr>
          <a:xfrm>
            <a:off x="913680" y="2095920"/>
            <a:ext cx="10353240" cy="3694680"/>
          </a:xfrm>
          <a:prstGeom prst="rect">
            <a:avLst/>
          </a:prstGeom>
        </p:spPr>
        <p:txBody>
          <a:bodyPr lIns="0" tIns="0" rIns="0" bIns="0"/>
          <a:lstStyle/>
          <a:p>
            <a:endParaRPr/>
          </a:p>
        </p:txBody>
      </p:sp>
      <p:sp>
        <p:nvSpPr>
          <p:cNvPr id="153" name="PlaceHolder 3"/>
          <p:cNvSpPr>
            <a:spLocks noGrp="1"/>
          </p:cNvSpPr>
          <p:nvPr>
            <p:ph type="body"/>
          </p:nvPr>
        </p:nvSpPr>
        <p:spPr>
          <a:xfrm>
            <a:off x="913680" y="2095920"/>
            <a:ext cx="10353240" cy="3694680"/>
          </a:xfrm>
          <a:prstGeom prst="rect">
            <a:avLst/>
          </a:prstGeom>
        </p:spPr>
        <p:txBody>
          <a:bodyPr lIns="0" tIns="0" rIns="0" bIns="0"/>
          <a:lstStyle/>
          <a:p>
            <a:endParaRPr/>
          </a:p>
        </p:txBody>
      </p:sp>
      <p:pic>
        <p:nvPicPr>
          <p:cNvPr id="154" name="Picture 153"/>
          <p:cNvPicPr/>
          <p:nvPr/>
        </p:nvPicPr>
        <p:blipFill>
          <a:blip r:embed="rId2"/>
          <a:stretch>
            <a:fillRect/>
          </a:stretch>
        </p:blipFill>
        <p:spPr>
          <a:xfrm>
            <a:off x="3774600" y="2095560"/>
            <a:ext cx="4630680" cy="3694680"/>
          </a:xfrm>
          <a:prstGeom prst="rect">
            <a:avLst/>
          </a:prstGeom>
          <a:ln>
            <a:noFill/>
          </a:ln>
        </p:spPr>
      </p:pic>
      <p:pic>
        <p:nvPicPr>
          <p:cNvPr id="155" name="Picture 154"/>
          <p:cNvPicPr/>
          <p:nvPr/>
        </p:nvPicPr>
        <p:blipFill>
          <a:blip r:embed="rId2"/>
          <a:stretch>
            <a:fillRect/>
          </a:stretch>
        </p:blipFill>
        <p:spPr>
          <a:xfrm>
            <a:off x="3774600" y="2095560"/>
            <a:ext cx="4630680" cy="36946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63" name="PlaceHolder 2"/>
          <p:cNvSpPr>
            <a:spLocks noGrp="1"/>
          </p:cNvSpPr>
          <p:nvPr>
            <p:ph type="subTitle"/>
          </p:nvPr>
        </p:nvSpPr>
        <p:spPr>
          <a:xfrm>
            <a:off x="913680" y="2095920"/>
            <a:ext cx="10353240" cy="36950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65" name="PlaceHolder 2"/>
          <p:cNvSpPr>
            <a:spLocks noGrp="1"/>
          </p:cNvSpPr>
          <p:nvPr>
            <p:ph type="body"/>
          </p:nvPr>
        </p:nvSpPr>
        <p:spPr>
          <a:xfrm>
            <a:off x="913680" y="2095920"/>
            <a:ext cx="10353240" cy="36946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49"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50" name="PlaceHolder 3"/>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67"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168" name="PlaceHolder 3"/>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913680" y="609480"/>
            <a:ext cx="10353240" cy="61477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72"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73" name="PlaceHolder 3"/>
          <p:cNvSpPr>
            <a:spLocks noGrp="1"/>
          </p:cNvSpPr>
          <p:nvPr>
            <p:ph type="body"/>
          </p:nvPr>
        </p:nvSpPr>
        <p:spPr>
          <a:xfrm>
            <a:off x="913680" y="4025880"/>
            <a:ext cx="5052240" cy="1762200"/>
          </a:xfrm>
          <a:prstGeom prst="rect">
            <a:avLst/>
          </a:prstGeom>
        </p:spPr>
        <p:txBody>
          <a:bodyPr lIns="0" tIns="0" rIns="0" bIns="0"/>
          <a:lstStyle/>
          <a:p>
            <a:endParaRPr/>
          </a:p>
        </p:txBody>
      </p:sp>
      <p:sp>
        <p:nvSpPr>
          <p:cNvPr id="174" name="PlaceHolder 4"/>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76"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177"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78" name="PlaceHolder 4"/>
          <p:cNvSpPr>
            <a:spLocks noGrp="1"/>
          </p:cNvSpPr>
          <p:nvPr>
            <p:ph type="body"/>
          </p:nvPr>
        </p:nvSpPr>
        <p:spPr>
          <a:xfrm>
            <a:off x="6219000" y="4025880"/>
            <a:ext cx="5052240" cy="176220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80"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81"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82" name="PlaceHolder 4"/>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84" name="PlaceHolder 2"/>
          <p:cNvSpPr>
            <a:spLocks noGrp="1"/>
          </p:cNvSpPr>
          <p:nvPr>
            <p:ph type="body"/>
          </p:nvPr>
        </p:nvSpPr>
        <p:spPr>
          <a:xfrm>
            <a:off x="913680" y="2095920"/>
            <a:ext cx="10353240" cy="1762200"/>
          </a:xfrm>
          <a:prstGeom prst="rect">
            <a:avLst/>
          </a:prstGeom>
        </p:spPr>
        <p:txBody>
          <a:bodyPr lIns="0" tIns="0" rIns="0" bIns="0"/>
          <a:lstStyle/>
          <a:p>
            <a:endParaRPr/>
          </a:p>
        </p:txBody>
      </p:sp>
      <p:sp>
        <p:nvSpPr>
          <p:cNvPr id="185" name="PlaceHolder 3"/>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87"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188"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189" name="PlaceHolder 4"/>
          <p:cNvSpPr>
            <a:spLocks noGrp="1"/>
          </p:cNvSpPr>
          <p:nvPr>
            <p:ph type="body"/>
          </p:nvPr>
        </p:nvSpPr>
        <p:spPr>
          <a:xfrm>
            <a:off x="6219000" y="4025880"/>
            <a:ext cx="5052240" cy="1762200"/>
          </a:xfrm>
          <a:prstGeom prst="rect">
            <a:avLst/>
          </a:prstGeom>
        </p:spPr>
        <p:txBody>
          <a:bodyPr lIns="0" tIns="0" rIns="0" bIns="0"/>
          <a:lstStyle/>
          <a:p>
            <a:endParaRPr/>
          </a:p>
        </p:txBody>
      </p:sp>
      <p:sp>
        <p:nvSpPr>
          <p:cNvPr id="190" name="PlaceHolder 5"/>
          <p:cNvSpPr>
            <a:spLocks noGrp="1"/>
          </p:cNvSpPr>
          <p:nvPr>
            <p:ph type="body"/>
          </p:nvPr>
        </p:nvSpPr>
        <p:spPr>
          <a:xfrm>
            <a:off x="913680" y="4025880"/>
            <a:ext cx="5052240" cy="176220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192" name="PlaceHolder 2"/>
          <p:cNvSpPr>
            <a:spLocks noGrp="1"/>
          </p:cNvSpPr>
          <p:nvPr>
            <p:ph type="body"/>
          </p:nvPr>
        </p:nvSpPr>
        <p:spPr>
          <a:xfrm>
            <a:off x="913680" y="2095920"/>
            <a:ext cx="10353240" cy="3694680"/>
          </a:xfrm>
          <a:prstGeom prst="rect">
            <a:avLst/>
          </a:prstGeom>
        </p:spPr>
        <p:txBody>
          <a:bodyPr lIns="0" tIns="0" rIns="0" bIns="0"/>
          <a:lstStyle/>
          <a:p>
            <a:endParaRPr/>
          </a:p>
        </p:txBody>
      </p:sp>
      <p:sp>
        <p:nvSpPr>
          <p:cNvPr id="193" name="PlaceHolder 3"/>
          <p:cNvSpPr>
            <a:spLocks noGrp="1"/>
          </p:cNvSpPr>
          <p:nvPr>
            <p:ph type="body"/>
          </p:nvPr>
        </p:nvSpPr>
        <p:spPr>
          <a:xfrm>
            <a:off x="913680" y="2095920"/>
            <a:ext cx="10353240" cy="3694680"/>
          </a:xfrm>
          <a:prstGeom prst="rect">
            <a:avLst/>
          </a:prstGeom>
        </p:spPr>
        <p:txBody>
          <a:bodyPr lIns="0" tIns="0" rIns="0" bIns="0"/>
          <a:lstStyle/>
          <a:p>
            <a:endParaRPr/>
          </a:p>
        </p:txBody>
      </p:sp>
      <p:pic>
        <p:nvPicPr>
          <p:cNvPr id="194" name="Picture 193"/>
          <p:cNvPicPr/>
          <p:nvPr/>
        </p:nvPicPr>
        <p:blipFill>
          <a:blip r:embed="rId2"/>
          <a:stretch>
            <a:fillRect/>
          </a:stretch>
        </p:blipFill>
        <p:spPr>
          <a:xfrm>
            <a:off x="3774600" y="2095560"/>
            <a:ext cx="4630680" cy="3694680"/>
          </a:xfrm>
          <a:prstGeom prst="rect">
            <a:avLst/>
          </a:prstGeom>
          <a:ln>
            <a:noFill/>
          </a:ln>
        </p:spPr>
      </p:pic>
      <p:pic>
        <p:nvPicPr>
          <p:cNvPr id="195" name="Picture 194"/>
          <p:cNvPicPr/>
          <p:nvPr/>
        </p:nvPicPr>
        <p:blipFill>
          <a:blip r:embed="rId2"/>
          <a:stretch>
            <a:fillRect/>
          </a:stretch>
        </p:blipFill>
        <p:spPr>
          <a:xfrm>
            <a:off x="3774600" y="2095560"/>
            <a:ext cx="4630680" cy="36946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02" name="PlaceHolder 2"/>
          <p:cNvSpPr>
            <a:spLocks noGrp="1"/>
          </p:cNvSpPr>
          <p:nvPr>
            <p:ph type="subTitle"/>
          </p:nvPr>
        </p:nvSpPr>
        <p:spPr>
          <a:xfrm>
            <a:off x="913680" y="2095920"/>
            <a:ext cx="10353240" cy="36950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04" name="PlaceHolder 2"/>
          <p:cNvSpPr>
            <a:spLocks noGrp="1"/>
          </p:cNvSpPr>
          <p:nvPr>
            <p:ph type="body"/>
          </p:nvPr>
        </p:nvSpPr>
        <p:spPr>
          <a:xfrm>
            <a:off x="913680" y="2095920"/>
            <a:ext cx="10353240" cy="36946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06"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207" name="PlaceHolder 3"/>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913680" y="609480"/>
            <a:ext cx="10353240" cy="61477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11"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212" name="PlaceHolder 3"/>
          <p:cNvSpPr>
            <a:spLocks noGrp="1"/>
          </p:cNvSpPr>
          <p:nvPr>
            <p:ph type="body"/>
          </p:nvPr>
        </p:nvSpPr>
        <p:spPr>
          <a:xfrm>
            <a:off x="913680" y="4025880"/>
            <a:ext cx="5052240" cy="1762200"/>
          </a:xfrm>
          <a:prstGeom prst="rect">
            <a:avLst/>
          </a:prstGeom>
        </p:spPr>
        <p:txBody>
          <a:bodyPr lIns="0" tIns="0" rIns="0" bIns="0"/>
          <a:lstStyle/>
          <a:p>
            <a:endParaRPr/>
          </a:p>
        </p:txBody>
      </p:sp>
      <p:sp>
        <p:nvSpPr>
          <p:cNvPr id="213" name="PlaceHolder 4"/>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15"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216"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217" name="PlaceHolder 4"/>
          <p:cNvSpPr>
            <a:spLocks noGrp="1"/>
          </p:cNvSpPr>
          <p:nvPr>
            <p:ph type="body"/>
          </p:nvPr>
        </p:nvSpPr>
        <p:spPr>
          <a:xfrm>
            <a:off x="6219000" y="4025880"/>
            <a:ext cx="5052240" cy="176220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19"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220"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221" name="PlaceHolder 4"/>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23" name="PlaceHolder 2"/>
          <p:cNvSpPr>
            <a:spLocks noGrp="1"/>
          </p:cNvSpPr>
          <p:nvPr>
            <p:ph type="body"/>
          </p:nvPr>
        </p:nvSpPr>
        <p:spPr>
          <a:xfrm>
            <a:off x="913680" y="2095920"/>
            <a:ext cx="10353240" cy="1762200"/>
          </a:xfrm>
          <a:prstGeom prst="rect">
            <a:avLst/>
          </a:prstGeom>
        </p:spPr>
        <p:txBody>
          <a:bodyPr lIns="0" tIns="0" rIns="0" bIns="0"/>
          <a:lstStyle/>
          <a:p>
            <a:endParaRPr/>
          </a:p>
        </p:txBody>
      </p:sp>
      <p:sp>
        <p:nvSpPr>
          <p:cNvPr id="224" name="PlaceHolder 3"/>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26"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227"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228" name="PlaceHolder 4"/>
          <p:cNvSpPr>
            <a:spLocks noGrp="1"/>
          </p:cNvSpPr>
          <p:nvPr>
            <p:ph type="body"/>
          </p:nvPr>
        </p:nvSpPr>
        <p:spPr>
          <a:xfrm>
            <a:off x="6219000" y="4025880"/>
            <a:ext cx="5052240" cy="1762200"/>
          </a:xfrm>
          <a:prstGeom prst="rect">
            <a:avLst/>
          </a:prstGeom>
        </p:spPr>
        <p:txBody>
          <a:bodyPr lIns="0" tIns="0" rIns="0" bIns="0"/>
          <a:lstStyle/>
          <a:p>
            <a:endParaRPr/>
          </a:p>
        </p:txBody>
      </p:sp>
      <p:sp>
        <p:nvSpPr>
          <p:cNvPr id="229" name="PlaceHolder 5"/>
          <p:cNvSpPr>
            <a:spLocks noGrp="1"/>
          </p:cNvSpPr>
          <p:nvPr>
            <p:ph type="body"/>
          </p:nvPr>
        </p:nvSpPr>
        <p:spPr>
          <a:xfrm>
            <a:off x="913680" y="4025880"/>
            <a:ext cx="5052240" cy="176220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913680" y="609480"/>
            <a:ext cx="10353240" cy="61477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231" name="PlaceHolder 2"/>
          <p:cNvSpPr>
            <a:spLocks noGrp="1"/>
          </p:cNvSpPr>
          <p:nvPr>
            <p:ph type="body"/>
          </p:nvPr>
        </p:nvSpPr>
        <p:spPr>
          <a:xfrm>
            <a:off x="913680" y="2095920"/>
            <a:ext cx="10353240" cy="3694680"/>
          </a:xfrm>
          <a:prstGeom prst="rect">
            <a:avLst/>
          </a:prstGeom>
        </p:spPr>
        <p:txBody>
          <a:bodyPr lIns="0" tIns="0" rIns="0" bIns="0"/>
          <a:lstStyle/>
          <a:p>
            <a:endParaRPr/>
          </a:p>
        </p:txBody>
      </p:sp>
      <p:sp>
        <p:nvSpPr>
          <p:cNvPr id="232" name="PlaceHolder 3"/>
          <p:cNvSpPr>
            <a:spLocks noGrp="1"/>
          </p:cNvSpPr>
          <p:nvPr>
            <p:ph type="body"/>
          </p:nvPr>
        </p:nvSpPr>
        <p:spPr>
          <a:xfrm>
            <a:off x="913680" y="2095920"/>
            <a:ext cx="10353240" cy="3694680"/>
          </a:xfrm>
          <a:prstGeom prst="rect">
            <a:avLst/>
          </a:prstGeom>
        </p:spPr>
        <p:txBody>
          <a:bodyPr lIns="0" tIns="0" rIns="0" bIns="0"/>
          <a:lstStyle/>
          <a:p>
            <a:endParaRPr/>
          </a:p>
        </p:txBody>
      </p:sp>
      <p:pic>
        <p:nvPicPr>
          <p:cNvPr id="233" name="Picture 232"/>
          <p:cNvPicPr/>
          <p:nvPr/>
        </p:nvPicPr>
        <p:blipFill>
          <a:blip r:embed="rId2"/>
          <a:stretch>
            <a:fillRect/>
          </a:stretch>
        </p:blipFill>
        <p:spPr>
          <a:xfrm>
            <a:off x="3774600" y="2095560"/>
            <a:ext cx="4630680" cy="3694680"/>
          </a:xfrm>
          <a:prstGeom prst="rect">
            <a:avLst/>
          </a:prstGeom>
          <a:ln>
            <a:noFill/>
          </a:ln>
        </p:spPr>
      </p:pic>
      <p:pic>
        <p:nvPicPr>
          <p:cNvPr id="234" name="Picture 233"/>
          <p:cNvPicPr/>
          <p:nvPr/>
        </p:nvPicPr>
        <p:blipFill>
          <a:blip r:embed="rId2"/>
          <a:stretch>
            <a:fillRect/>
          </a:stretch>
        </p:blipFill>
        <p:spPr>
          <a:xfrm>
            <a:off x="3774600" y="2095560"/>
            <a:ext cx="4630680" cy="36946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54"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55" name="PlaceHolder 3"/>
          <p:cNvSpPr>
            <a:spLocks noGrp="1"/>
          </p:cNvSpPr>
          <p:nvPr>
            <p:ph type="body"/>
          </p:nvPr>
        </p:nvSpPr>
        <p:spPr>
          <a:xfrm>
            <a:off x="913680" y="4025880"/>
            <a:ext cx="5052240" cy="1762200"/>
          </a:xfrm>
          <a:prstGeom prst="rect">
            <a:avLst/>
          </a:prstGeom>
        </p:spPr>
        <p:txBody>
          <a:bodyPr lIns="0" tIns="0" rIns="0" bIns="0"/>
          <a:lstStyle/>
          <a:p>
            <a:endParaRPr/>
          </a:p>
        </p:txBody>
      </p:sp>
      <p:sp>
        <p:nvSpPr>
          <p:cNvPr id="56" name="PlaceHolder 4"/>
          <p:cNvSpPr>
            <a:spLocks noGrp="1"/>
          </p:cNvSpPr>
          <p:nvPr>
            <p:ph type="body"/>
          </p:nvPr>
        </p:nvSpPr>
        <p:spPr>
          <a:xfrm>
            <a:off x="6219000" y="2095920"/>
            <a:ext cx="5052240" cy="36946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58" name="PlaceHolder 2"/>
          <p:cNvSpPr>
            <a:spLocks noGrp="1"/>
          </p:cNvSpPr>
          <p:nvPr>
            <p:ph type="body"/>
          </p:nvPr>
        </p:nvSpPr>
        <p:spPr>
          <a:xfrm>
            <a:off x="913680" y="2095920"/>
            <a:ext cx="5052240" cy="3694680"/>
          </a:xfrm>
          <a:prstGeom prst="rect">
            <a:avLst/>
          </a:prstGeom>
        </p:spPr>
        <p:txBody>
          <a:bodyPr lIns="0" tIns="0" rIns="0" bIns="0"/>
          <a:lstStyle/>
          <a:p>
            <a:endParaRPr/>
          </a:p>
        </p:txBody>
      </p:sp>
      <p:sp>
        <p:nvSpPr>
          <p:cNvPr id="59"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60" name="PlaceHolder 4"/>
          <p:cNvSpPr>
            <a:spLocks noGrp="1"/>
          </p:cNvSpPr>
          <p:nvPr>
            <p:ph type="body"/>
          </p:nvPr>
        </p:nvSpPr>
        <p:spPr>
          <a:xfrm>
            <a:off x="6219000" y="4025880"/>
            <a:ext cx="5052240" cy="1762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3680" y="609480"/>
            <a:ext cx="10353240" cy="1326240"/>
          </a:xfrm>
          <a:prstGeom prst="rect">
            <a:avLst/>
          </a:prstGeom>
        </p:spPr>
        <p:txBody>
          <a:bodyPr lIns="0" tIns="0" rIns="0" bIns="0" anchor="ctr"/>
          <a:lstStyle/>
          <a:p>
            <a:endParaRPr/>
          </a:p>
        </p:txBody>
      </p:sp>
      <p:sp>
        <p:nvSpPr>
          <p:cNvPr id="62" name="PlaceHolder 2"/>
          <p:cNvSpPr>
            <a:spLocks noGrp="1"/>
          </p:cNvSpPr>
          <p:nvPr>
            <p:ph type="body"/>
          </p:nvPr>
        </p:nvSpPr>
        <p:spPr>
          <a:xfrm>
            <a:off x="913680" y="2095920"/>
            <a:ext cx="5052240" cy="1762200"/>
          </a:xfrm>
          <a:prstGeom prst="rect">
            <a:avLst/>
          </a:prstGeom>
        </p:spPr>
        <p:txBody>
          <a:bodyPr lIns="0" tIns="0" rIns="0" bIns="0"/>
          <a:lstStyle/>
          <a:p>
            <a:endParaRPr/>
          </a:p>
        </p:txBody>
      </p:sp>
      <p:sp>
        <p:nvSpPr>
          <p:cNvPr id="63" name="PlaceHolder 3"/>
          <p:cNvSpPr>
            <a:spLocks noGrp="1"/>
          </p:cNvSpPr>
          <p:nvPr>
            <p:ph type="body"/>
          </p:nvPr>
        </p:nvSpPr>
        <p:spPr>
          <a:xfrm>
            <a:off x="6219000" y="2095920"/>
            <a:ext cx="5052240" cy="1762200"/>
          </a:xfrm>
          <a:prstGeom prst="rect">
            <a:avLst/>
          </a:prstGeom>
        </p:spPr>
        <p:txBody>
          <a:bodyPr lIns="0" tIns="0" rIns="0" bIns="0"/>
          <a:lstStyle/>
          <a:p>
            <a:endParaRPr/>
          </a:p>
        </p:txBody>
      </p:sp>
      <p:sp>
        <p:nvSpPr>
          <p:cNvPr id="64" name="PlaceHolder 4"/>
          <p:cNvSpPr>
            <a:spLocks noGrp="1"/>
          </p:cNvSpPr>
          <p:nvPr>
            <p:ph type="body"/>
          </p:nvPr>
        </p:nvSpPr>
        <p:spPr>
          <a:xfrm>
            <a:off x="913680" y="4025880"/>
            <a:ext cx="10353240" cy="1762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913680" y="609480"/>
            <a:ext cx="10353240" cy="1325880"/>
          </a:xfrm>
          <a:prstGeom prst="rect">
            <a:avLst/>
          </a:prstGeom>
        </p:spPr>
        <p:txBody>
          <a:bodyPr anchor="ctr"/>
          <a:lstStyle/>
          <a:p>
            <a:pPr algn="ctr">
              <a:lnSpc>
                <a:spcPct val="90000"/>
              </a:lnSpc>
            </a:pPr>
            <a:r>
              <a:rPr lang="en-US" sz="3400" b="1">
                <a:solidFill>
                  <a:srgbClr val="FFFFFF"/>
                </a:solidFill>
                <a:latin typeface="Bookman Old Style"/>
              </a:rPr>
              <a:t>Click to edit the title text formatClick to edit Master title style</a:t>
            </a:r>
            <a:endParaRPr/>
          </a:p>
        </p:txBody>
      </p:sp>
      <p:sp>
        <p:nvSpPr>
          <p:cNvPr id="40" name="PlaceHolder 2"/>
          <p:cNvSpPr>
            <a:spLocks noGrp="1"/>
          </p:cNvSpPr>
          <p:nvPr>
            <p:ph type="body"/>
          </p:nvPr>
        </p:nvSpPr>
        <p:spPr>
          <a:xfrm>
            <a:off x="913680" y="2095920"/>
            <a:ext cx="10353240" cy="3694680"/>
          </a:xfrm>
          <a:prstGeom prst="rect">
            <a:avLst/>
          </a:prstGeom>
        </p:spPr>
        <p:txBody>
          <a:bodyPr/>
          <a:lstStyle/>
          <a:p>
            <a:pPr>
              <a:buSzPct val="45000"/>
              <a:buFont typeface="StarSymbol"/>
              <a:buChar char=""/>
            </a:pPr>
            <a:r>
              <a:rPr lang="en-US" sz="2000">
                <a:solidFill>
                  <a:srgbClr val="FFFFFF"/>
                </a:solidFill>
                <a:latin typeface="Rockwell"/>
              </a:rPr>
              <a:t>Click to edit the outline text format</a:t>
            </a:r>
            <a:endParaRPr/>
          </a:p>
          <a:p>
            <a:pPr lvl="1">
              <a:buSzPct val="75000"/>
              <a:buFont typeface="StarSymbol"/>
              <a:buChar char=""/>
            </a:pPr>
            <a:r>
              <a:rPr lang="en-US" sz="2000">
                <a:solidFill>
                  <a:srgbClr val="FFFFFF"/>
                </a:solidFill>
                <a:latin typeface="Rockwell"/>
              </a:rPr>
              <a:t>Second Outline Level</a:t>
            </a:r>
            <a:endParaRPr/>
          </a:p>
          <a:p>
            <a:pPr lvl="2">
              <a:buSzPct val="45000"/>
              <a:buFont typeface="StarSymbol"/>
              <a:buChar char=""/>
            </a:pPr>
            <a:r>
              <a:rPr lang="en-US" sz="2000">
                <a:solidFill>
                  <a:srgbClr val="FFFFFF"/>
                </a:solidFill>
                <a:latin typeface="Rockwell"/>
              </a:rPr>
              <a:t>Third Outline Level</a:t>
            </a:r>
            <a:endParaRPr/>
          </a:p>
          <a:p>
            <a:pPr lvl="3">
              <a:buSzPct val="75000"/>
              <a:buFont typeface="StarSymbol"/>
              <a:buChar char=""/>
            </a:pPr>
            <a:r>
              <a:rPr lang="en-US" sz="2000">
                <a:solidFill>
                  <a:srgbClr val="FFFFFF"/>
                </a:solidFill>
                <a:latin typeface="Rockwell"/>
              </a:rPr>
              <a:t>Fourth Outline Level</a:t>
            </a:r>
            <a:endParaRPr/>
          </a:p>
          <a:p>
            <a:pPr lvl="4">
              <a:buSzPct val="45000"/>
              <a:buFont typeface="StarSymbol"/>
              <a:buChar char=""/>
            </a:pPr>
            <a:r>
              <a:rPr lang="en-US" sz="2000">
                <a:solidFill>
                  <a:srgbClr val="FFFFFF"/>
                </a:solidFill>
                <a:latin typeface="Rockwell"/>
              </a:rPr>
              <a:t>Fifth Outline Level</a:t>
            </a:r>
            <a:endParaRPr/>
          </a:p>
          <a:p>
            <a:pPr lvl="5">
              <a:buSzPct val="45000"/>
              <a:buFont typeface="StarSymbol"/>
              <a:buChar char=""/>
            </a:pPr>
            <a:r>
              <a:rPr lang="en-US" sz="2000">
                <a:solidFill>
                  <a:srgbClr val="FFFFFF"/>
                </a:solidFill>
                <a:latin typeface="Rockwell"/>
              </a:rPr>
              <a:t>Sixth Outline Level</a:t>
            </a:r>
            <a:endParaRPr/>
          </a:p>
          <a:p>
            <a:pPr>
              <a:lnSpc>
                <a:spcPct val="100000"/>
              </a:lnSpc>
              <a:buFont typeface="Arial"/>
              <a:buChar char="•"/>
            </a:pPr>
            <a:r>
              <a:rPr lang="en-US" sz="2000">
                <a:solidFill>
                  <a:srgbClr val="FFFFFF"/>
                </a:solidFill>
                <a:latin typeface="Rockwell"/>
              </a:rPr>
              <a:t>Seventh Outline LevelClick to edit Master text styles</a:t>
            </a:r>
            <a:endParaRPr/>
          </a:p>
          <a:p>
            <a:pPr lvl="1">
              <a:lnSpc>
                <a:spcPct val="100000"/>
              </a:lnSpc>
              <a:buFont typeface="Arial"/>
              <a:buChar char="•"/>
            </a:pPr>
            <a:r>
              <a:rPr lang="en-US">
                <a:solidFill>
                  <a:srgbClr val="FFFFFF"/>
                </a:solidFill>
                <a:latin typeface="Rockwell"/>
              </a:rPr>
              <a:t>Second level</a:t>
            </a:r>
            <a:endParaRPr/>
          </a:p>
          <a:p>
            <a:pPr lvl="2">
              <a:lnSpc>
                <a:spcPct val="100000"/>
              </a:lnSpc>
              <a:buFont typeface="Arial"/>
              <a:buChar char="•"/>
            </a:pPr>
            <a:r>
              <a:rPr lang="en-US" sz="1600">
                <a:solidFill>
                  <a:srgbClr val="FFFFFF"/>
                </a:solidFill>
                <a:latin typeface="Rockwell"/>
              </a:rPr>
              <a:t>Third level</a:t>
            </a:r>
            <a:endParaRPr/>
          </a:p>
          <a:p>
            <a:pPr lvl="3">
              <a:lnSpc>
                <a:spcPct val="100000"/>
              </a:lnSpc>
              <a:buFont typeface="Arial"/>
              <a:buChar char="•"/>
            </a:pPr>
            <a:r>
              <a:rPr lang="en-US" sz="1400">
                <a:solidFill>
                  <a:srgbClr val="FFFFFF"/>
                </a:solidFill>
                <a:latin typeface="Rockwell"/>
              </a:rPr>
              <a:t>Fourth level</a:t>
            </a:r>
            <a:endParaRPr/>
          </a:p>
          <a:p>
            <a:pPr lvl="4">
              <a:lnSpc>
                <a:spcPct val="100000"/>
              </a:lnSpc>
              <a:buFont typeface="Arial"/>
              <a:buChar char="•"/>
            </a:pPr>
            <a:r>
              <a:rPr lang="en-US" sz="1200">
                <a:solidFill>
                  <a:srgbClr val="FFFFFF"/>
                </a:solidFill>
                <a:latin typeface="Rockwell"/>
              </a:rPr>
              <a:t>Fifth level</a:t>
            </a:r>
            <a:endParaRPr/>
          </a:p>
        </p:txBody>
      </p:sp>
      <p:sp>
        <p:nvSpPr>
          <p:cNvPr id="41" name="PlaceHolder 3"/>
          <p:cNvSpPr>
            <a:spLocks noGrp="1"/>
          </p:cNvSpPr>
          <p:nvPr>
            <p:ph type="dt"/>
          </p:nvPr>
        </p:nvSpPr>
        <p:spPr>
          <a:xfrm>
            <a:off x="7678800" y="5883120"/>
            <a:ext cx="2742840" cy="364680"/>
          </a:xfrm>
          <a:prstGeom prst="rect">
            <a:avLst/>
          </a:prstGeom>
        </p:spPr>
        <p:txBody>
          <a:bodyPr anchor="ctr"/>
          <a:lstStyle/>
          <a:p>
            <a:pPr algn="r">
              <a:lnSpc>
                <a:spcPct val="100000"/>
              </a:lnSpc>
            </a:pPr>
            <a:r>
              <a:rPr lang="en-IN" sz="1000">
                <a:solidFill>
                  <a:srgbClr val="FFFFFF"/>
                </a:solidFill>
                <a:latin typeface="Rockwell"/>
              </a:rPr>
              <a:t>03/05/18</a:t>
            </a:r>
            <a:endParaRPr/>
          </a:p>
        </p:txBody>
      </p:sp>
      <p:sp>
        <p:nvSpPr>
          <p:cNvPr id="42" name="PlaceHolder 4"/>
          <p:cNvSpPr>
            <a:spLocks noGrp="1"/>
          </p:cNvSpPr>
          <p:nvPr>
            <p:ph type="ftr"/>
          </p:nvPr>
        </p:nvSpPr>
        <p:spPr>
          <a:xfrm>
            <a:off x="913680" y="5883120"/>
            <a:ext cx="6672600" cy="364680"/>
          </a:xfrm>
          <a:prstGeom prst="rect">
            <a:avLst/>
          </a:prstGeom>
        </p:spPr>
        <p:txBody>
          <a:bodyPr anchor="ctr"/>
          <a:lstStyle/>
          <a:p>
            <a:endParaRPr/>
          </a:p>
        </p:txBody>
      </p:sp>
      <p:sp>
        <p:nvSpPr>
          <p:cNvPr id="43" name="PlaceHolder 5"/>
          <p:cNvSpPr>
            <a:spLocks noGrp="1"/>
          </p:cNvSpPr>
          <p:nvPr>
            <p:ph type="sldNum"/>
          </p:nvPr>
        </p:nvSpPr>
        <p:spPr>
          <a:xfrm>
            <a:off x="10514160" y="5883120"/>
            <a:ext cx="753120" cy="364680"/>
          </a:xfrm>
          <a:prstGeom prst="rect">
            <a:avLst/>
          </a:prstGeom>
        </p:spPr>
        <p:txBody>
          <a:bodyPr anchor="ctr"/>
          <a:lstStyle/>
          <a:p>
            <a:pPr algn="r">
              <a:lnSpc>
                <a:spcPct val="100000"/>
              </a:lnSpc>
            </a:pPr>
            <a:fld id="{0F60F9A6-389F-4815-BB29-B15122E4FAE4}" type="slidenum">
              <a:rPr lang="en-IN" sz="1000">
                <a:solidFill>
                  <a:srgbClr val="FFFFFF"/>
                </a:solidFill>
                <a:latin typeface="Rockwell"/>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229400" y="657360"/>
            <a:ext cx="9733320" cy="2852280"/>
          </a:xfrm>
          <a:prstGeom prst="rect">
            <a:avLst/>
          </a:prstGeom>
        </p:spPr>
        <p:txBody>
          <a:bodyPr anchor="b"/>
          <a:lstStyle/>
          <a:p>
            <a:pPr>
              <a:lnSpc>
                <a:spcPct val="100000"/>
              </a:lnSpc>
            </a:pPr>
            <a:r>
              <a:rPr lang="en-US" sz="3400" b="1">
                <a:solidFill>
                  <a:srgbClr val="FFFFFF"/>
                </a:solidFill>
                <a:latin typeface="Bookman Old Style"/>
              </a:rPr>
              <a:t>Click to edit the title text formatClick to edit Master title style</a:t>
            </a:r>
            <a:endParaRPr/>
          </a:p>
        </p:txBody>
      </p:sp>
      <p:sp>
        <p:nvSpPr>
          <p:cNvPr id="79" name="PlaceHolder 2"/>
          <p:cNvSpPr>
            <a:spLocks noGrp="1"/>
          </p:cNvSpPr>
          <p:nvPr>
            <p:ph type="body"/>
          </p:nvPr>
        </p:nvSpPr>
        <p:spPr>
          <a:xfrm>
            <a:off x="1229400" y="3602160"/>
            <a:ext cx="9733320" cy="1499760"/>
          </a:xfrm>
          <a:prstGeom prst="rect">
            <a:avLst/>
          </a:prstGeom>
        </p:spPr>
        <p:txBody>
          <a:bodyPr/>
          <a:lstStyle/>
          <a:p>
            <a:pPr>
              <a:buSzPct val="45000"/>
              <a:buFont typeface="StarSymbol"/>
              <a:buChar char=""/>
            </a:pPr>
            <a:r>
              <a:rPr lang="en-US" sz="2400">
                <a:solidFill>
                  <a:srgbClr val="FFFFFF"/>
                </a:solidFill>
                <a:latin typeface="Rockwell"/>
              </a:rPr>
              <a:t>Click to edit the outline text format</a:t>
            </a:r>
            <a:endParaRPr/>
          </a:p>
          <a:p>
            <a:pPr lvl="1">
              <a:buSzPct val="75000"/>
              <a:buFont typeface="StarSymbol"/>
              <a:buChar char=""/>
            </a:pPr>
            <a:r>
              <a:rPr lang="en-US" sz="2400">
                <a:solidFill>
                  <a:srgbClr val="FFFFFF"/>
                </a:solidFill>
                <a:latin typeface="Rockwell"/>
              </a:rPr>
              <a:t>Second Outline Level</a:t>
            </a:r>
            <a:endParaRPr/>
          </a:p>
          <a:p>
            <a:pPr lvl="2">
              <a:buSzPct val="45000"/>
              <a:buFont typeface="StarSymbol"/>
              <a:buChar char=""/>
            </a:pPr>
            <a:r>
              <a:rPr lang="en-US" sz="2400">
                <a:solidFill>
                  <a:srgbClr val="FFFFFF"/>
                </a:solidFill>
                <a:latin typeface="Rockwell"/>
              </a:rPr>
              <a:t>Third Outline Level</a:t>
            </a:r>
            <a:endParaRPr/>
          </a:p>
          <a:p>
            <a:pPr lvl="3">
              <a:buSzPct val="75000"/>
              <a:buFont typeface="StarSymbol"/>
              <a:buChar char=""/>
            </a:pPr>
            <a:r>
              <a:rPr lang="en-US" sz="2400">
                <a:solidFill>
                  <a:srgbClr val="FFFFFF"/>
                </a:solidFill>
                <a:latin typeface="Rockwell"/>
              </a:rPr>
              <a:t>Fourth Outline Level</a:t>
            </a:r>
            <a:endParaRPr/>
          </a:p>
          <a:p>
            <a:pPr lvl="4">
              <a:buSzPct val="45000"/>
              <a:buFont typeface="StarSymbol"/>
              <a:buChar char=""/>
            </a:pPr>
            <a:r>
              <a:rPr lang="en-US" sz="2400">
                <a:solidFill>
                  <a:srgbClr val="FFFFFF"/>
                </a:solidFill>
                <a:latin typeface="Rockwell"/>
              </a:rPr>
              <a:t>Fifth Outline Level</a:t>
            </a:r>
            <a:endParaRPr/>
          </a:p>
          <a:p>
            <a:pPr lvl="5">
              <a:buSzPct val="45000"/>
              <a:buFont typeface="StarSymbol"/>
              <a:buChar char=""/>
            </a:pPr>
            <a:r>
              <a:rPr lang="en-US" sz="2400">
                <a:solidFill>
                  <a:srgbClr val="FFFFFF"/>
                </a:solidFill>
                <a:latin typeface="Rockwell"/>
              </a:rPr>
              <a:t>Sixth Outline Level</a:t>
            </a:r>
            <a:endParaRPr/>
          </a:p>
          <a:p>
            <a:pPr>
              <a:lnSpc>
                <a:spcPct val="100000"/>
              </a:lnSpc>
            </a:pPr>
            <a:r>
              <a:rPr lang="en-US" sz="2400">
                <a:solidFill>
                  <a:srgbClr val="FFFFFF"/>
                </a:solidFill>
                <a:latin typeface="Rockwell"/>
              </a:rPr>
              <a:t>Seventh Outline LevelClick to edit Master text styles</a:t>
            </a:r>
            <a:endParaRPr/>
          </a:p>
        </p:txBody>
      </p:sp>
      <p:sp>
        <p:nvSpPr>
          <p:cNvPr id="80" name="PlaceHolder 3"/>
          <p:cNvSpPr>
            <a:spLocks noGrp="1"/>
          </p:cNvSpPr>
          <p:nvPr>
            <p:ph type="dt"/>
          </p:nvPr>
        </p:nvSpPr>
        <p:spPr>
          <a:xfrm>
            <a:off x="7678800" y="5883120"/>
            <a:ext cx="2742840" cy="364680"/>
          </a:xfrm>
          <a:prstGeom prst="rect">
            <a:avLst/>
          </a:prstGeom>
        </p:spPr>
        <p:txBody>
          <a:bodyPr anchor="ctr"/>
          <a:lstStyle/>
          <a:p>
            <a:pPr algn="r">
              <a:lnSpc>
                <a:spcPct val="100000"/>
              </a:lnSpc>
            </a:pPr>
            <a:r>
              <a:rPr lang="en-IN" sz="1000">
                <a:solidFill>
                  <a:srgbClr val="FFFFFF"/>
                </a:solidFill>
                <a:latin typeface="Rockwell"/>
              </a:rPr>
              <a:t>03/05/18</a:t>
            </a:r>
            <a:endParaRPr/>
          </a:p>
        </p:txBody>
      </p:sp>
      <p:sp>
        <p:nvSpPr>
          <p:cNvPr id="81" name="PlaceHolder 4"/>
          <p:cNvSpPr>
            <a:spLocks noGrp="1"/>
          </p:cNvSpPr>
          <p:nvPr>
            <p:ph type="ftr"/>
          </p:nvPr>
        </p:nvSpPr>
        <p:spPr>
          <a:xfrm>
            <a:off x="913680" y="5883120"/>
            <a:ext cx="6672600" cy="364680"/>
          </a:xfrm>
          <a:prstGeom prst="rect">
            <a:avLst/>
          </a:prstGeom>
        </p:spPr>
        <p:txBody>
          <a:bodyPr anchor="ctr"/>
          <a:lstStyle/>
          <a:p>
            <a:endParaRPr/>
          </a:p>
        </p:txBody>
      </p:sp>
      <p:sp>
        <p:nvSpPr>
          <p:cNvPr id="82" name="PlaceHolder 5"/>
          <p:cNvSpPr>
            <a:spLocks noGrp="1"/>
          </p:cNvSpPr>
          <p:nvPr>
            <p:ph type="sldNum"/>
          </p:nvPr>
        </p:nvSpPr>
        <p:spPr>
          <a:xfrm>
            <a:off x="10514160" y="5883120"/>
            <a:ext cx="753120" cy="364680"/>
          </a:xfrm>
          <a:prstGeom prst="rect">
            <a:avLst/>
          </a:prstGeom>
        </p:spPr>
        <p:txBody>
          <a:bodyPr anchor="ctr"/>
          <a:lstStyle/>
          <a:p>
            <a:pPr algn="r">
              <a:lnSpc>
                <a:spcPct val="100000"/>
              </a:lnSpc>
            </a:pPr>
            <a:fld id="{4CDFBA04-5F52-4B9E-BF42-258F2EE09EEC}" type="slidenum">
              <a:rPr lang="en-IN" sz="1000">
                <a:solidFill>
                  <a:srgbClr val="FFFFFF"/>
                </a:solidFill>
                <a:latin typeface="Rockwell"/>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913680" y="609480"/>
            <a:ext cx="10353240" cy="1325880"/>
          </a:xfrm>
          <a:prstGeom prst="rect">
            <a:avLst/>
          </a:prstGeom>
        </p:spPr>
        <p:txBody>
          <a:bodyPr anchor="ctr"/>
          <a:lstStyle/>
          <a:p>
            <a:pPr algn="ctr">
              <a:lnSpc>
                <a:spcPct val="90000"/>
              </a:lnSpc>
            </a:pPr>
            <a:r>
              <a:rPr lang="en-US" sz="3400" b="1">
                <a:solidFill>
                  <a:srgbClr val="FFFFFF"/>
                </a:solidFill>
                <a:latin typeface="Bookman Old Style"/>
              </a:rPr>
              <a:t>Click to edit the title text formatClick to edit Master title style</a:t>
            </a:r>
            <a:endParaRPr/>
          </a:p>
        </p:txBody>
      </p:sp>
      <p:sp>
        <p:nvSpPr>
          <p:cNvPr id="118" name="PlaceHolder 2"/>
          <p:cNvSpPr>
            <a:spLocks noGrp="1"/>
          </p:cNvSpPr>
          <p:nvPr>
            <p:ph type="dt"/>
          </p:nvPr>
        </p:nvSpPr>
        <p:spPr>
          <a:xfrm>
            <a:off x="7678800" y="5883120"/>
            <a:ext cx="2742840" cy="364680"/>
          </a:xfrm>
          <a:prstGeom prst="rect">
            <a:avLst/>
          </a:prstGeom>
        </p:spPr>
        <p:txBody>
          <a:bodyPr anchor="ctr"/>
          <a:lstStyle/>
          <a:p>
            <a:pPr algn="r">
              <a:lnSpc>
                <a:spcPct val="100000"/>
              </a:lnSpc>
            </a:pPr>
            <a:r>
              <a:rPr lang="en-IN" sz="1000">
                <a:solidFill>
                  <a:srgbClr val="FFFFFF"/>
                </a:solidFill>
                <a:latin typeface="Rockwell"/>
              </a:rPr>
              <a:t>03/05/18</a:t>
            </a:r>
            <a:endParaRPr/>
          </a:p>
        </p:txBody>
      </p:sp>
      <p:sp>
        <p:nvSpPr>
          <p:cNvPr id="119" name="PlaceHolder 3"/>
          <p:cNvSpPr>
            <a:spLocks noGrp="1"/>
          </p:cNvSpPr>
          <p:nvPr>
            <p:ph type="ftr"/>
          </p:nvPr>
        </p:nvSpPr>
        <p:spPr>
          <a:xfrm>
            <a:off x="913680" y="5883120"/>
            <a:ext cx="6672600" cy="364680"/>
          </a:xfrm>
          <a:prstGeom prst="rect">
            <a:avLst/>
          </a:prstGeom>
        </p:spPr>
        <p:txBody>
          <a:bodyPr anchor="ctr"/>
          <a:lstStyle/>
          <a:p>
            <a:endParaRPr/>
          </a:p>
        </p:txBody>
      </p:sp>
      <p:sp>
        <p:nvSpPr>
          <p:cNvPr id="120" name="PlaceHolder 4"/>
          <p:cNvSpPr>
            <a:spLocks noGrp="1"/>
          </p:cNvSpPr>
          <p:nvPr>
            <p:ph type="sldNum"/>
          </p:nvPr>
        </p:nvSpPr>
        <p:spPr>
          <a:xfrm>
            <a:off x="10514160" y="5883120"/>
            <a:ext cx="753120" cy="364680"/>
          </a:xfrm>
          <a:prstGeom prst="rect">
            <a:avLst/>
          </a:prstGeom>
        </p:spPr>
        <p:txBody>
          <a:bodyPr anchor="ctr"/>
          <a:lstStyle/>
          <a:p>
            <a:pPr algn="r">
              <a:lnSpc>
                <a:spcPct val="100000"/>
              </a:lnSpc>
            </a:pPr>
            <a:fld id="{82BF3850-681D-46D7-986D-734B82C53ECA}" type="slidenum">
              <a:rPr lang="en-IN" sz="1000">
                <a:solidFill>
                  <a:srgbClr val="FFFFFF"/>
                </a:solidFill>
                <a:latin typeface="Rockwell"/>
              </a:rPr>
              <a:t>‹#›</a:t>
            </a:fld>
            <a:endParaRPr/>
          </a:p>
        </p:txBody>
      </p:sp>
      <p:sp>
        <p:nvSpPr>
          <p:cNvPr id="121"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000">
                <a:latin typeface="Rockwell"/>
              </a:rPr>
              <a:t>Click to edit the outline text format</a:t>
            </a:r>
            <a:endParaRPr/>
          </a:p>
          <a:p>
            <a:pPr lvl="1">
              <a:buSzPct val="75000"/>
              <a:buFont typeface="StarSymbol"/>
              <a:buChar char=""/>
            </a:pPr>
            <a:r>
              <a:rPr lang="en-US" sz="1600">
                <a:latin typeface="Rockwell"/>
              </a:rPr>
              <a:t>Second Outline Level</a:t>
            </a:r>
            <a:endParaRPr/>
          </a:p>
          <a:p>
            <a:pPr lvl="2">
              <a:buSzPct val="45000"/>
              <a:buFont typeface="StarSymbol"/>
              <a:buChar char=""/>
            </a:pPr>
            <a:r>
              <a:rPr lang="en-US" sz="1400">
                <a:latin typeface="Rockwell"/>
              </a:rPr>
              <a:t>Third Outline Level</a:t>
            </a:r>
            <a:endParaRPr/>
          </a:p>
          <a:p>
            <a:pPr lvl="3">
              <a:buSzPct val="75000"/>
              <a:buFont typeface="StarSymbol"/>
              <a:buChar char=""/>
            </a:pPr>
            <a:r>
              <a:rPr lang="en-US" sz="1200">
                <a:latin typeface="Rockwell"/>
              </a:rPr>
              <a:t>Fourth Outline Level</a:t>
            </a:r>
            <a:endParaRPr/>
          </a:p>
          <a:p>
            <a:pPr lvl="4">
              <a:buSzPct val="45000"/>
              <a:buFont typeface="StarSymbol"/>
              <a:buChar char=""/>
            </a:pPr>
            <a:r>
              <a:rPr lang="en-US" sz="2000">
                <a:latin typeface="Rockwell"/>
              </a:rPr>
              <a:t>Fifth Outline Level</a:t>
            </a:r>
            <a:endParaRPr/>
          </a:p>
          <a:p>
            <a:pPr lvl="5">
              <a:buSzPct val="45000"/>
              <a:buFont typeface="StarSymbol"/>
              <a:buChar char=""/>
            </a:pPr>
            <a:r>
              <a:rPr lang="en-US" sz="2000">
                <a:latin typeface="Rockwell"/>
              </a:rPr>
              <a:t>Sixth Outline Level</a:t>
            </a:r>
            <a:endParaRPr/>
          </a:p>
          <a:p>
            <a:pPr lvl="6">
              <a:buSzPct val="45000"/>
              <a:buFont typeface="StarSymbol"/>
              <a:buChar char=""/>
            </a:pPr>
            <a:r>
              <a:rPr lang="en-US" sz="2000">
                <a:latin typeface="Rockwel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917280" y="609480"/>
            <a:ext cx="5929560" cy="2361960"/>
          </a:xfrm>
          <a:prstGeom prst="rect">
            <a:avLst/>
          </a:prstGeom>
        </p:spPr>
        <p:txBody>
          <a:bodyPr anchor="b"/>
          <a:lstStyle/>
          <a:p>
            <a:pPr>
              <a:lnSpc>
                <a:spcPct val="100000"/>
              </a:lnSpc>
            </a:pPr>
            <a:r>
              <a:rPr lang="en-US" sz="3200" b="1">
                <a:solidFill>
                  <a:srgbClr val="FFFFFF"/>
                </a:solidFill>
                <a:latin typeface="Bookman Old Style"/>
              </a:rPr>
              <a:t>Click to edit the title text formatClick to edit Master title style</a:t>
            </a:r>
            <a:endParaRPr/>
          </a:p>
        </p:txBody>
      </p:sp>
      <p:sp>
        <p:nvSpPr>
          <p:cNvPr id="157" name="PlaceHolder 2"/>
          <p:cNvSpPr>
            <a:spLocks noGrp="1"/>
          </p:cNvSpPr>
          <p:nvPr>
            <p:ph type="body"/>
          </p:nvPr>
        </p:nvSpPr>
        <p:spPr>
          <a:xfrm>
            <a:off x="7424640" y="758880"/>
            <a:ext cx="3255120" cy="4882680"/>
          </a:xfrm>
          <a:prstGeom prst="rect">
            <a:avLst/>
          </a:prstGeom>
        </p:spPr>
        <p:txBody>
          <a:bodyPr/>
          <a:lstStyle/>
          <a:p>
            <a:pPr>
              <a:buSzPct val="45000"/>
              <a:buFont typeface="StarSymbol"/>
              <a:buChar char=""/>
            </a:pPr>
            <a:r>
              <a:rPr lang="en-US" sz="3200">
                <a:solidFill>
                  <a:srgbClr val="FFFFFF"/>
                </a:solidFill>
                <a:latin typeface="Rockwell"/>
              </a:rPr>
              <a:t>Click to edit the outline text format</a:t>
            </a:r>
            <a:endParaRPr/>
          </a:p>
          <a:p>
            <a:pPr lvl="1">
              <a:buSzPct val="75000"/>
              <a:buFont typeface="StarSymbol"/>
              <a:buChar char=""/>
            </a:pPr>
            <a:r>
              <a:rPr lang="en-US" sz="3200">
                <a:solidFill>
                  <a:srgbClr val="FFFFFF"/>
                </a:solidFill>
                <a:latin typeface="Rockwell"/>
              </a:rPr>
              <a:t>Second Outline Level</a:t>
            </a:r>
            <a:endParaRPr/>
          </a:p>
          <a:p>
            <a:pPr lvl="2">
              <a:buSzPct val="45000"/>
              <a:buFont typeface="StarSymbol"/>
              <a:buChar char=""/>
            </a:pPr>
            <a:r>
              <a:rPr lang="en-US" sz="3200">
                <a:solidFill>
                  <a:srgbClr val="FFFFFF"/>
                </a:solidFill>
                <a:latin typeface="Rockwell"/>
              </a:rPr>
              <a:t>Third Outline Level</a:t>
            </a:r>
            <a:endParaRPr/>
          </a:p>
          <a:p>
            <a:pPr lvl="3">
              <a:buSzPct val="75000"/>
              <a:buFont typeface="StarSymbol"/>
              <a:buChar char=""/>
            </a:pPr>
            <a:r>
              <a:rPr lang="en-US" sz="3200">
                <a:solidFill>
                  <a:srgbClr val="FFFFFF"/>
                </a:solidFill>
                <a:latin typeface="Rockwell"/>
              </a:rPr>
              <a:t>Fourth Outline Level</a:t>
            </a:r>
            <a:endParaRPr/>
          </a:p>
          <a:p>
            <a:pPr lvl="4">
              <a:buSzPct val="45000"/>
              <a:buFont typeface="StarSymbol"/>
              <a:buChar char=""/>
            </a:pPr>
            <a:r>
              <a:rPr lang="en-US" sz="3200">
                <a:solidFill>
                  <a:srgbClr val="FFFFFF"/>
                </a:solidFill>
                <a:latin typeface="Rockwell"/>
              </a:rPr>
              <a:t>Fifth Outline Level</a:t>
            </a:r>
            <a:endParaRPr/>
          </a:p>
          <a:p>
            <a:pPr lvl="5">
              <a:buSzPct val="45000"/>
              <a:buFont typeface="StarSymbol"/>
              <a:buChar char=""/>
            </a:pPr>
            <a:r>
              <a:rPr lang="en-US" sz="3200">
                <a:solidFill>
                  <a:srgbClr val="FFFFFF"/>
                </a:solidFill>
                <a:latin typeface="Rockwell"/>
              </a:rPr>
              <a:t>Sixth Outline Level</a:t>
            </a:r>
            <a:endParaRPr/>
          </a:p>
          <a:p>
            <a:pPr algn="ctr">
              <a:lnSpc>
                <a:spcPct val="100000"/>
              </a:lnSpc>
            </a:pPr>
            <a:r>
              <a:rPr lang="en-US" sz="3200">
                <a:solidFill>
                  <a:srgbClr val="FFFFFF"/>
                </a:solidFill>
                <a:latin typeface="Rockwell"/>
              </a:rPr>
              <a:t>Seventh Outline LevelClick icon to add picture</a:t>
            </a:r>
            <a:endParaRPr/>
          </a:p>
        </p:txBody>
      </p:sp>
      <p:sp>
        <p:nvSpPr>
          <p:cNvPr id="158" name="PlaceHolder 3"/>
          <p:cNvSpPr>
            <a:spLocks noGrp="1"/>
          </p:cNvSpPr>
          <p:nvPr>
            <p:ph type="body"/>
          </p:nvPr>
        </p:nvSpPr>
        <p:spPr>
          <a:xfrm>
            <a:off x="913680" y="2971800"/>
            <a:ext cx="5934600" cy="2819160"/>
          </a:xfrm>
          <a:prstGeom prst="rect">
            <a:avLst/>
          </a:prstGeom>
        </p:spPr>
        <p:txBody>
          <a:bodyPr anchor="ctr"/>
          <a:lstStyle/>
          <a:p>
            <a:pPr>
              <a:buSzPct val="45000"/>
              <a:buFont typeface="StarSymbol"/>
              <a:buChar char=""/>
            </a:pPr>
            <a:r>
              <a:rPr lang="en-US">
                <a:solidFill>
                  <a:srgbClr val="FFFFFF"/>
                </a:solidFill>
                <a:latin typeface="Rockwell"/>
              </a:rPr>
              <a:t>Click to edit the outline text format</a:t>
            </a:r>
            <a:endParaRPr/>
          </a:p>
          <a:p>
            <a:pPr lvl="1">
              <a:buSzPct val="75000"/>
              <a:buFont typeface="StarSymbol"/>
              <a:buChar char=""/>
            </a:pPr>
            <a:r>
              <a:rPr lang="en-US">
                <a:solidFill>
                  <a:srgbClr val="FFFFFF"/>
                </a:solidFill>
                <a:latin typeface="Rockwell"/>
              </a:rPr>
              <a:t>Second Outline Level</a:t>
            </a:r>
            <a:endParaRPr/>
          </a:p>
          <a:p>
            <a:pPr lvl="2">
              <a:buSzPct val="45000"/>
              <a:buFont typeface="StarSymbol"/>
              <a:buChar char=""/>
            </a:pPr>
            <a:r>
              <a:rPr lang="en-US">
                <a:solidFill>
                  <a:srgbClr val="FFFFFF"/>
                </a:solidFill>
                <a:latin typeface="Rockwell"/>
              </a:rPr>
              <a:t>Third Outline Level</a:t>
            </a:r>
            <a:endParaRPr/>
          </a:p>
          <a:p>
            <a:pPr lvl="3">
              <a:buSzPct val="75000"/>
              <a:buFont typeface="StarSymbol"/>
              <a:buChar char=""/>
            </a:pPr>
            <a:r>
              <a:rPr lang="en-US">
                <a:solidFill>
                  <a:srgbClr val="FFFFFF"/>
                </a:solidFill>
                <a:latin typeface="Rockwell"/>
              </a:rPr>
              <a:t>Fourth Outline Level</a:t>
            </a:r>
            <a:endParaRPr/>
          </a:p>
          <a:p>
            <a:pPr lvl="4">
              <a:buSzPct val="45000"/>
              <a:buFont typeface="StarSymbol"/>
              <a:buChar char=""/>
            </a:pPr>
            <a:r>
              <a:rPr lang="en-US">
                <a:solidFill>
                  <a:srgbClr val="FFFFFF"/>
                </a:solidFill>
                <a:latin typeface="Rockwell"/>
              </a:rPr>
              <a:t>Fifth Outline Level</a:t>
            </a:r>
            <a:endParaRPr/>
          </a:p>
          <a:p>
            <a:pPr lvl="5">
              <a:buSzPct val="45000"/>
              <a:buFont typeface="StarSymbol"/>
              <a:buChar char=""/>
            </a:pPr>
            <a:r>
              <a:rPr lang="en-US">
                <a:solidFill>
                  <a:srgbClr val="FFFFFF"/>
                </a:solidFill>
                <a:latin typeface="Rockwell"/>
              </a:rPr>
              <a:t>Sixth Outline Level</a:t>
            </a:r>
            <a:endParaRPr/>
          </a:p>
          <a:p>
            <a:pPr>
              <a:lnSpc>
                <a:spcPct val="100000"/>
              </a:lnSpc>
            </a:pPr>
            <a:r>
              <a:rPr lang="en-US">
                <a:solidFill>
                  <a:srgbClr val="FFFFFF"/>
                </a:solidFill>
                <a:latin typeface="Rockwell"/>
              </a:rPr>
              <a:t>Seventh Outline LevelClick to edit Master text styles</a:t>
            </a:r>
            <a:endParaRPr/>
          </a:p>
        </p:txBody>
      </p:sp>
      <p:sp>
        <p:nvSpPr>
          <p:cNvPr id="159" name="PlaceHolder 4"/>
          <p:cNvSpPr>
            <a:spLocks noGrp="1"/>
          </p:cNvSpPr>
          <p:nvPr>
            <p:ph type="dt"/>
          </p:nvPr>
        </p:nvSpPr>
        <p:spPr>
          <a:xfrm>
            <a:off x="7678800" y="5883120"/>
            <a:ext cx="2742840" cy="364680"/>
          </a:xfrm>
          <a:prstGeom prst="rect">
            <a:avLst/>
          </a:prstGeom>
        </p:spPr>
        <p:txBody>
          <a:bodyPr anchor="ctr"/>
          <a:lstStyle/>
          <a:p>
            <a:pPr algn="r">
              <a:lnSpc>
                <a:spcPct val="100000"/>
              </a:lnSpc>
            </a:pPr>
            <a:r>
              <a:rPr lang="en-IN" sz="1000">
                <a:solidFill>
                  <a:srgbClr val="FFFFFF"/>
                </a:solidFill>
                <a:latin typeface="Rockwell"/>
              </a:rPr>
              <a:t>03/05/18</a:t>
            </a:r>
            <a:endParaRPr/>
          </a:p>
        </p:txBody>
      </p:sp>
      <p:sp>
        <p:nvSpPr>
          <p:cNvPr id="160" name="PlaceHolder 5"/>
          <p:cNvSpPr>
            <a:spLocks noGrp="1"/>
          </p:cNvSpPr>
          <p:nvPr>
            <p:ph type="ftr"/>
          </p:nvPr>
        </p:nvSpPr>
        <p:spPr>
          <a:xfrm>
            <a:off x="913680" y="5883120"/>
            <a:ext cx="6672600" cy="364680"/>
          </a:xfrm>
          <a:prstGeom prst="rect">
            <a:avLst/>
          </a:prstGeom>
        </p:spPr>
        <p:txBody>
          <a:bodyPr anchor="ctr"/>
          <a:lstStyle/>
          <a:p>
            <a:endParaRPr/>
          </a:p>
        </p:txBody>
      </p:sp>
      <p:sp>
        <p:nvSpPr>
          <p:cNvPr id="161" name="PlaceHolder 6"/>
          <p:cNvSpPr>
            <a:spLocks noGrp="1"/>
          </p:cNvSpPr>
          <p:nvPr>
            <p:ph type="sldNum"/>
          </p:nvPr>
        </p:nvSpPr>
        <p:spPr>
          <a:xfrm>
            <a:off x="10514160" y="5883120"/>
            <a:ext cx="753120" cy="364680"/>
          </a:xfrm>
          <a:prstGeom prst="rect">
            <a:avLst/>
          </a:prstGeom>
        </p:spPr>
        <p:txBody>
          <a:bodyPr anchor="ctr"/>
          <a:lstStyle/>
          <a:p>
            <a:pPr algn="r">
              <a:lnSpc>
                <a:spcPct val="100000"/>
              </a:lnSpc>
            </a:pPr>
            <a:fld id="{3F87EC32-0DB5-4AB0-A558-B14CF88557FA}" type="slidenum">
              <a:rPr lang="en-IN" sz="1000">
                <a:solidFill>
                  <a:srgbClr val="FFFFFF"/>
                </a:solidFill>
                <a:latin typeface="Rockwell"/>
              </a:r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96" name="PlaceHolder 1"/>
          <p:cNvSpPr>
            <a:spLocks noGrp="1"/>
          </p:cNvSpPr>
          <p:nvPr>
            <p:ph type="dt"/>
          </p:nvPr>
        </p:nvSpPr>
        <p:spPr>
          <a:xfrm>
            <a:off x="7678800" y="5883120"/>
            <a:ext cx="2742840" cy="364680"/>
          </a:xfrm>
          <a:prstGeom prst="rect">
            <a:avLst/>
          </a:prstGeom>
        </p:spPr>
        <p:txBody>
          <a:bodyPr anchor="ctr"/>
          <a:lstStyle/>
          <a:p>
            <a:pPr algn="r">
              <a:lnSpc>
                <a:spcPct val="100000"/>
              </a:lnSpc>
            </a:pPr>
            <a:r>
              <a:rPr lang="en-IN" sz="1000">
                <a:solidFill>
                  <a:srgbClr val="FFFFFF"/>
                </a:solidFill>
                <a:latin typeface="Rockwell"/>
              </a:rPr>
              <a:t>03/05/18</a:t>
            </a:r>
            <a:endParaRPr/>
          </a:p>
        </p:txBody>
      </p:sp>
      <p:sp>
        <p:nvSpPr>
          <p:cNvPr id="197" name="PlaceHolder 2"/>
          <p:cNvSpPr>
            <a:spLocks noGrp="1"/>
          </p:cNvSpPr>
          <p:nvPr>
            <p:ph type="ftr"/>
          </p:nvPr>
        </p:nvSpPr>
        <p:spPr>
          <a:xfrm>
            <a:off x="913680" y="5883120"/>
            <a:ext cx="6672600" cy="364680"/>
          </a:xfrm>
          <a:prstGeom prst="rect">
            <a:avLst/>
          </a:prstGeom>
        </p:spPr>
        <p:txBody>
          <a:bodyPr anchor="ctr"/>
          <a:lstStyle/>
          <a:p>
            <a:endParaRPr/>
          </a:p>
        </p:txBody>
      </p:sp>
      <p:sp>
        <p:nvSpPr>
          <p:cNvPr id="198" name="PlaceHolder 3"/>
          <p:cNvSpPr>
            <a:spLocks noGrp="1"/>
          </p:cNvSpPr>
          <p:nvPr>
            <p:ph type="sldNum"/>
          </p:nvPr>
        </p:nvSpPr>
        <p:spPr>
          <a:xfrm>
            <a:off x="10514160" y="5883120"/>
            <a:ext cx="753120" cy="364680"/>
          </a:xfrm>
          <a:prstGeom prst="rect">
            <a:avLst/>
          </a:prstGeom>
        </p:spPr>
        <p:txBody>
          <a:bodyPr anchor="ctr"/>
          <a:lstStyle/>
          <a:p>
            <a:pPr algn="r">
              <a:lnSpc>
                <a:spcPct val="100000"/>
              </a:lnSpc>
            </a:pPr>
            <a:fld id="{A0434FAB-7FBD-47CB-B52B-FFF87935A7F3}" type="slidenum">
              <a:rPr lang="en-IN" sz="1000">
                <a:solidFill>
                  <a:srgbClr val="FFFFFF"/>
                </a:solidFill>
                <a:latin typeface="Rockwell"/>
              </a:rPr>
              <a:t>‹#›</a:t>
            </a:fld>
            <a:endParaRPr/>
          </a:p>
        </p:txBody>
      </p:sp>
      <p:sp>
        <p:nvSpPr>
          <p:cNvPr id="199" name="PlaceHolder 4"/>
          <p:cNvSpPr>
            <a:spLocks noGrp="1"/>
          </p:cNvSpPr>
          <p:nvPr>
            <p:ph type="title"/>
          </p:nvPr>
        </p:nvSpPr>
        <p:spPr>
          <a:xfrm>
            <a:off x="609480" y="273600"/>
            <a:ext cx="10972440" cy="1144800"/>
          </a:xfrm>
          <a:prstGeom prst="rect">
            <a:avLst/>
          </a:prstGeom>
        </p:spPr>
        <p:txBody>
          <a:bodyPr lIns="0" tIns="0" rIns="0" bIns="0" anchor="ctr"/>
          <a:lstStyle/>
          <a:p>
            <a:r>
              <a:rPr lang="en-US">
                <a:latin typeface="Rockwell"/>
              </a:rPr>
              <a:t>Click to edit the title text format</a:t>
            </a:r>
            <a:endParaRPr/>
          </a:p>
        </p:txBody>
      </p:sp>
      <p:sp>
        <p:nvSpPr>
          <p:cNvPr id="200"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000">
                <a:latin typeface="Rockwell"/>
              </a:rPr>
              <a:t>Click to edit the outline text format</a:t>
            </a:r>
            <a:endParaRPr/>
          </a:p>
          <a:p>
            <a:pPr lvl="1">
              <a:buSzPct val="75000"/>
              <a:buFont typeface="StarSymbol"/>
              <a:buChar char=""/>
            </a:pPr>
            <a:r>
              <a:rPr lang="en-US" sz="1600">
                <a:latin typeface="Rockwell"/>
              </a:rPr>
              <a:t>Second Outline Level</a:t>
            </a:r>
            <a:endParaRPr/>
          </a:p>
          <a:p>
            <a:pPr lvl="2">
              <a:buSzPct val="45000"/>
              <a:buFont typeface="StarSymbol"/>
              <a:buChar char=""/>
            </a:pPr>
            <a:r>
              <a:rPr lang="en-US" sz="1400">
                <a:latin typeface="Rockwell"/>
              </a:rPr>
              <a:t>Third Outline Level</a:t>
            </a:r>
            <a:endParaRPr/>
          </a:p>
          <a:p>
            <a:pPr lvl="3">
              <a:buSzPct val="75000"/>
              <a:buFont typeface="StarSymbol"/>
              <a:buChar char=""/>
            </a:pPr>
            <a:r>
              <a:rPr lang="en-US" sz="1200">
                <a:latin typeface="Rockwell"/>
              </a:rPr>
              <a:t>Fourth Outline Level</a:t>
            </a:r>
            <a:endParaRPr/>
          </a:p>
          <a:p>
            <a:pPr lvl="4">
              <a:buSzPct val="45000"/>
              <a:buFont typeface="StarSymbol"/>
              <a:buChar char=""/>
            </a:pPr>
            <a:r>
              <a:rPr lang="en-US" sz="2000">
                <a:latin typeface="Rockwell"/>
              </a:rPr>
              <a:t>Fifth Outline Level</a:t>
            </a:r>
            <a:endParaRPr/>
          </a:p>
          <a:p>
            <a:pPr lvl="5">
              <a:buSzPct val="45000"/>
              <a:buFont typeface="StarSymbol"/>
              <a:buChar char=""/>
            </a:pPr>
            <a:r>
              <a:rPr lang="en-US" sz="2000">
                <a:latin typeface="Rockwell"/>
              </a:rPr>
              <a:t>Sixth Outline Level</a:t>
            </a:r>
            <a:endParaRPr/>
          </a:p>
          <a:p>
            <a:pPr lvl="6">
              <a:buSzPct val="45000"/>
              <a:buFont typeface="StarSymbol"/>
              <a:buChar char=""/>
            </a:pPr>
            <a:r>
              <a:rPr lang="en-US" sz="2000">
                <a:latin typeface="Rockwell"/>
              </a:rPr>
              <a:t>Seventh Outline Level</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822960" y="222120"/>
            <a:ext cx="10353240" cy="1325880"/>
          </a:xfrm>
          <a:prstGeom prst="rect">
            <a:avLst/>
          </a:prstGeom>
        </p:spPr>
        <p:txBody>
          <a:bodyPr anchor="ctr"/>
          <a:lstStyle/>
          <a:p>
            <a:pPr algn="ctr">
              <a:lnSpc>
                <a:spcPct val="90000"/>
              </a:lnSpc>
            </a:pPr>
            <a:r>
              <a:rPr lang="en-US" sz="3400">
                <a:solidFill>
                  <a:srgbClr val="595959"/>
                </a:solidFill>
                <a:latin typeface="Varela Round"/>
              </a:rPr>
              <a:t>ABSTRACT</a:t>
            </a:r>
            <a:endParaRPr/>
          </a:p>
        </p:txBody>
      </p:sp>
      <p:sp>
        <p:nvSpPr>
          <p:cNvPr id="238" name="TextShape 2"/>
          <p:cNvSpPr txBox="1"/>
          <p:nvPr/>
        </p:nvSpPr>
        <p:spPr>
          <a:xfrm>
            <a:off x="796320" y="1567440"/>
            <a:ext cx="10353240" cy="4584600"/>
          </a:xfrm>
          <a:prstGeom prst="rect">
            <a:avLst/>
          </a:prstGeom>
        </p:spPr>
        <p:txBody>
          <a:bodyPr/>
          <a:lstStyle/>
          <a:p>
            <a:pPr>
              <a:lnSpc>
                <a:spcPct val="120000"/>
              </a:lnSpc>
              <a:buFont typeface="Arial"/>
              <a:buChar char="•"/>
            </a:pPr>
            <a:r>
              <a:rPr lang="en-US" sz="2000">
                <a:solidFill>
                  <a:srgbClr val="595959"/>
                </a:solidFill>
                <a:latin typeface="Open Sans"/>
                <a:ea typeface="Open Sans"/>
              </a:rPr>
              <a:t>Businesses and research.</a:t>
            </a:r>
            <a:endParaRPr/>
          </a:p>
          <a:p>
            <a:pPr>
              <a:lnSpc>
                <a:spcPct val="120000"/>
              </a:lnSpc>
              <a:buFont typeface="Arial"/>
              <a:buChar char="•"/>
            </a:pPr>
            <a:r>
              <a:rPr lang="en-US" sz="2000">
                <a:solidFill>
                  <a:srgbClr val="595959"/>
                </a:solidFill>
                <a:latin typeface="Open Sans"/>
                <a:ea typeface="Open Sans"/>
              </a:rPr>
              <a:t>Data is tremendous in volume and highly unstructured in nature</a:t>
            </a:r>
            <a:endParaRPr/>
          </a:p>
          <a:p>
            <a:pPr>
              <a:lnSpc>
                <a:spcPct val="120000"/>
              </a:lnSpc>
              <a:buFont typeface="Arial"/>
              <a:buChar char="•"/>
            </a:pPr>
            <a:r>
              <a:rPr lang="en-US" sz="2000">
                <a:solidFill>
                  <a:srgbClr val="595959"/>
                </a:solidFill>
                <a:latin typeface="Open Sans"/>
                <a:ea typeface="Open Sans"/>
              </a:rPr>
              <a:t>In this study, analysis of big data has been carried out in order to find out the trends and patterns in consumption of the different services (Call, SMS, Internet Data) provided by the Telecom service providers.</a:t>
            </a:r>
            <a:endParaRPr/>
          </a:p>
          <a:p>
            <a:pPr>
              <a:lnSpc>
                <a:spcPct val="120000"/>
              </a:lnSpc>
              <a:buFont typeface="Arial"/>
              <a:buChar char="•"/>
            </a:pPr>
            <a:r>
              <a:rPr lang="en-US" sz="2000">
                <a:solidFill>
                  <a:srgbClr val="595959"/>
                </a:solidFill>
                <a:latin typeface="Open Sans"/>
                <a:ea typeface="Open Sans"/>
              </a:rPr>
              <a:t>Based on the Outcomes, suggest the best suited prescriptions to Telecom Industry.</a:t>
            </a:r>
            <a:endParaRPr/>
          </a:p>
          <a:p>
            <a:pPr>
              <a:lnSpc>
                <a:spcPct val="100000"/>
              </a:lnSpc>
            </a:pPr>
            <a:endParaRPr/>
          </a:p>
          <a:p>
            <a:pPr>
              <a:lnSpc>
                <a:spcPct val="12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934200" y="181440"/>
            <a:ext cx="10353240" cy="1325880"/>
          </a:xfrm>
          <a:prstGeom prst="rect">
            <a:avLst/>
          </a:prstGeom>
        </p:spPr>
        <p:txBody>
          <a:bodyPr anchor="ctr"/>
          <a:lstStyle/>
          <a:p>
            <a:pPr algn="ctr">
              <a:lnSpc>
                <a:spcPct val="90000"/>
              </a:lnSpc>
            </a:pPr>
            <a:r>
              <a:rPr lang="en-US" sz="3400" b="1">
                <a:solidFill>
                  <a:srgbClr val="595959"/>
                </a:solidFill>
                <a:latin typeface="Varela Round"/>
              </a:rPr>
              <a:t>Sample Data</a:t>
            </a:r>
            <a:endParaRPr/>
          </a:p>
        </p:txBody>
      </p:sp>
      <p:graphicFrame>
        <p:nvGraphicFramePr>
          <p:cNvPr id="256" name="Table 2"/>
          <p:cNvGraphicFramePr/>
          <p:nvPr/>
        </p:nvGraphicFramePr>
        <p:xfrm>
          <a:off x="1313640" y="1197720"/>
          <a:ext cx="9594360" cy="5159880"/>
        </p:xfrm>
        <a:graphic>
          <a:graphicData uri="http://schemas.openxmlformats.org/drawingml/2006/table">
            <a:tbl>
              <a:tblPr/>
              <a:tblGrid>
                <a:gridCol w="851760">
                  <a:extLst>
                    <a:ext uri="{9D8B030D-6E8A-4147-A177-3AD203B41FA5}">
                      <a16:colId xmlns:a16="http://schemas.microsoft.com/office/drawing/2014/main" val="20000"/>
                    </a:ext>
                  </a:extLst>
                </a:gridCol>
                <a:gridCol w="1809000">
                  <a:extLst>
                    <a:ext uri="{9D8B030D-6E8A-4147-A177-3AD203B41FA5}">
                      <a16:colId xmlns:a16="http://schemas.microsoft.com/office/drawing/2014/main" val="20001"/>
                    </a:ext>
                  </a:extLst>
                </a:gridCol>
                <a:gridCol w="552240">
                  <a:extLst>
                    <a:ext uri="{9D8B030D-6E8A-4147-A177-3AD203B41FA5}">
                      <a16:colId xmlns:a16="http://schemas.microsoft.com/office/drawing/2014/main" val="20002"/>
                    </a:ext>
                  </a:extLst>
                </a:gridCol>
                <a:gridCol w="1156320">
                  <a:extLst>
                    <a:ext uri="{9D8B030D-6E8A-4147-A177-3AD203B41FA5}">
                      <a16:colId xmlns:a16="http://schemas.microsoft.com/office/drawing/2014/main" val="20003"/>
                    </a:ext>
                  </a:extLst>
                </a:gridCol>
                <a:gridCol w="1156320">
                  <a:extLst>
                    <a:ext uri="{9D8B030D-6E8A-4147-A177-3AD203B41FA5}">
                      <a16:colId xmlns:a16="http://schemas.microsoft.com/office/drawing/2014/main" val="20004"/>
                    </a:ext>
                  </a:extLst>
                </a:gridCol>
                <a:gridCol w="1156320">
                  <a:extLst>
                    <a:ext uri="{9D8B030D-6E8A-4147-A177-3AD203B41FA5}">
                      <a16:colId xmlns:a16="http://schemas.microsoft.com/office/drawing/2014/main" val="20005"/>
                    </a:ext>
                  </a:extLst>
                </a:gridCol>
                <a:gridCol w="1635120">
                  <a:extLst>
                    <a:ext uri="{9D8B030D-6E8A-4147-A177-3AD203B41FA5}">
                      <a16:colId xmlns:a16="http://schemas.microsoft.com/office/drawing/2014/main" val="20006"/>
                    </a:ext>
                  </a:extLst>
                </a:gridCol>
                <a:gridCol w="1277280">
                  <a:extLst>
                    <a:ext uri="{9D8B030D-6E8A-4147-A177-3AD203B41FA5}">
                      <a16:colId xmlns:a16="http://schemas.microsoft.com/office/drawing/2014/main" val="20007"/>
                    </a:ext>
                  </a:extLst>
                </a:gridCol>
              </a:tblGrid>
              <a:tr h="364320">
                <a:tc>
                  <a:txBody>
                    <a:bodyPr/>
                    <a:lstStyle/>
                    <a:p>
                      <a:pPr>
                        <a:lnSpc>
                          <a:spcPct val="115000"/>
                        </a:lnSpc>
                      </a:pPr>
                      <a:r>
                        <a:rPr lang="en-IN" sz="1000" b="1">
                          <a:solidFill>
                            <a:srgbClr val="FFFFFF"/>
                          </a:solidFill>
                          <a:latin typeface="Rockwell"/>
                        </a:rPr>
                        <a:t>V1</a:t>
                      </a:r>
                      <a:endParaRPr/>
                    </a:p>
                  </a:txBody>
                  <a:tcPr/>
                </a:tc>
                <a:tc>
                  <a:txBody>
                    <a:bodyPr/>
                    <a:lstStyle/>
                    <a:p>
                      <a:pPr>
                        <a:lnSpc>
                          <a:spcPct val="115000"/>
                        </a:lnSpc>
                      </a:pPr>
                      <a:r>
                        <a:rPr lang="en-IN" sz="1000" b="1">
                          <a:solidFill>
                            <a:srgbClr val="FFFFFF"/>
                          </a:solidFill>
                          <a:latin typeface="Rockwell"/>
                        </a:rPr>
                        <a:t>Time Interval</a:t>
                      </a:r>
                      <a:endParaRPr/>
                    </a:p>
                  </a:txBody>
                  <a:tcPr/>
                </a:tc>
                <a:tc>
                  <a:txBody>
                    <a:bodyPr/>
                    <a:lstStyle/>
                    <a:p>
                      <a:pPr>
                        <a:lnSpc>
                          <a:spcPct val="115000"/>
                        </a:lnSpc>
                      </a:pPr>
                      <a:r>
                        <a:rPr lang="en-IN" sz="1000" b="1">
                          <a:solidFill>
                            <a:srgbClr val="FFFFFF"/>
                          </a:solidFill>
                          <a:latin typeface="Rockwell"/>
                        </a:rPr>
                        <a:t>V3</a:t>
                      </a:r>
                      <a:endParaRPr/>
                    </a:p>
                  </a:txBody>
                  <a:tcPr/>
                </a:tc>
                <a:tc>
                  <a:txBody>
                    <a:bodyPr/>
                    <a:lstStyle/>
                    <a:p>
                      <a:pPr>
                        <a:lnSpc>
                          <a:spcPct val="115000"/>
                        </a:lnSpc>
                      </a:pPr>
                      <a:r>
                        <a:rPr lang="en-IN" sz="1000" b="1">
                          <a:solidFill>
                            <a:srgbClr val="FFFFFF"/>
                          </a:solidFill>
                          <a:latin typeface="Rockwell"/>
                        </a:rPr>
                        <a:t>V4</a:t>
                      </a:r>
                      <a:endParaRPr/>
                    </a:p>
                  </a:txBody>
                  <a:tcPr/>
                </a:tc>
                <a:tc>
                  <a:txBody>
                    <a:bodyPr/>
                    <a:lstStyle/>
                    <a:p>
                      <a:pPr>
                        <a:lnSpc>
                          <a:spcPct val="115000"/>
                        </a:lnSpc>
                      </a:pPr>
                      <a:r>
                        <a:rPr lang="en-IN" sz="1000" b="1">
                          <a:solidFill>
                            <a:srgbClr val="FFFFFF"/>
                          </a:solidFill>
                          <a:latin typeface="Rockwell"/>
                        </a:rPr>
                        <a:t>V5</a:t>
                      </a:r>
                      <a:endParaRPr/>
                    </a:p>
                  </a:txBody>
                  <a:tcPr/>
                </a:tc>
                <a:tc>
                  <a:txBody>
                    <a:bodyPr/>
                    <a:lstStyle/>
                    <a:p>
                      <a:pPr>
                        <a:lnSpc>
                          <a:spcPct val="115000"/>
                        </a:lnSpc>
                      </a:pPr>
                      <a:r>
                        <a:rPr lang="en-IN" sz="1000" b="1">
                          <a:solidFill>
                            <a:srgbClr val="FFFFFF"/>
                          </a:solidFill>
                          <a:latin typeface="Rockwell"/>
                        </a:rPr>
                        <a:t>V6</a:t>
                      </a:r>
                      <a:endParaRPr/>
                    </a:p>
                  </a:txBody>
                  <a:tcPr/>
                </a:tc>
                <a:tc>
                  <a:txBody>
                    <a:bodyPr/>
                    <a:lstStyle/>
                    <a:p>
                      <a:pPr>
                        <a:lnSpc>
                          <a:spcPct val="115000"/>
                        </a:lnSpc>
                      </a:pPr>
                      <a:r>
                        <a:rPr lang="en-IN" sz="1000" b="1">
                          <a:solidFill>
                            <a:srgbClr val="FFFFFF"/>
                          </a:solidFill>
                          <a:latin typeface="Rockwell"/>
                        </a:rPr>
                        <a:t>V7</a:t>
                      </a:r>
                      <a:endParaRPr/>
                    </a:p>
                  </a:txBody>
                  <a:tcPr/>
                </a:tc>
                <a:tc>
                  <a:txBody>
                    <a:bodyPr/>
                    <a:lstStyle/>
                    <a:p>
                      <a:pPr>
                        <a:lnSpc>
                          <a:spcPct val="115000"/>
                        </a:lnSpc>
                      </a:pPr>
                      <a:r>
                        <a:rPr lang="en-IN" sz="1000" b="1">
                          <a:solidFill>
                            <a:srgbClr val="FFFFFF"/>
                          </a:solidFill>
                          <a:latin typeface="Rockwell"/>
                        </a:rPr>
                        <a:t>V8</a:t>
                      </a:r>
                      <a:endParaRPr/>
                    </a:p>
                  </a:txBody>
                  <a:tcPr/>
                </a:tc>
                <a:extLst>
                  <a:ext uri="{0D108BD9-81ED-4DB2-BD59-A6C34878D82A}">
                    <a16:rowId xmlns:a16="http://schemas.microsoft.com/office/drawing/2014/main" val="10000"/>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0.081362</a:t>
                      </a:r>
                      <a:endParaRPr/>
                    </a:p>
                  </a:txBody>
                  <a:tcPr/>
                </a:tc>
                <a:tc>
                  <a:txBody>
                    <a:bodyPr/>
                    <a:lstStyle/>
                    <a:p>
                      <a:pPr>
                        <a:lnSpc>
                          <a:spcPct val="100000"/>
                        </a:lnSpc>
                      </a:pPr>
                      <a:r>
                        <a:rPr lang="en-IN" sz="1000">
                          <a:solidFill>
                            <a:srgbClr val="000000"/>
                          </a:solidFill>
                          <a:latin typeface="Rockwell"/>
                        </a:rPr>
                        <a:t>0.15657</a:t>
                      </a:r>
                      <a:endParaRPr/>
                    </a:p>
                  </a:txBody>
                  <a:tcPr/>
                </a:tc>
                <a:tc>
                  <a:txBody>
                    <a:bodyPr/>
                    <a:lstStyle/>
                    <a:p>
                      <a:pPr>
                        <a:lnSpc>
                          <a:spcPct val="100000"/>
                        </a:lnSpc>
                      </a:pPr>
                      <a:r>
                        <a:rPr lang="en-IN" sz="1000">
                          <a:solidFill>
                            <a:srgbClr val="000000"/>
                          </a:solidFill>
                          <a:latin typeface="Rockwell"/>
                        </a:rPr>
                        <a:t>0.09657</a:t>
                      </a:r>
                      <a:endParaRPr/>
                    </a:p>
                  </a:txBody>
                  <a:tcPr/>
                </a:tc>
                <a:tc>
                  <a:txBody>
                    <a:bodyPr/>
                    <a:lstStyle/>
                    <a:p>
                      <a:pPr>
                        <a:lnSpc>
                          <a:spcPct val="100000"/>
                        </a:lnSpc>
                      </a:pPr>
                      <a:r>
                        <a:rPr lang="en-IN" sz="1000">
                          <a:solidFill>
                            <a:srgbClr val="000000"/>
                          </a:solidFill>
                          <a:latin typeface="Rockwell"/>
                        </a:rPr>
                        <a:t>0.0524748485</a:t>
                      </a:r>
                      <a:endParaRPr/>
                    </a:p>
                  </a:txBody>
                  <a:tcPr/>
                </a:tc>
                <a:tc>
                  <a:txBody>
                    <a:bodyPr/>
                    <a:lstStyle/>
                    <a:p>
                      <a:endParaRPr lang="en-US"/>
                    </a:p>
                  </a:txBody>
                  <a:tcPr/>
                </a:tc>
                <a:extLst>
                  <a:ext uri="{0D108BD9-81ED-4DB2-BD59-A6C34878D82A}">
                    <a16:rowId xmlns:a16="http://schemas.microsoft.com/office/drawing/2014/main" val="10001"/>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0.141864</a:t>
                      </a:r>
                      <a:endParaRPr/>
                    </a:p>
                  </a:txBody>
                  <a:tcPr/>
                </a:tc>
                <a:tc>
                  <a:txBody>
                    <a:bodyPr/>
                    <a:lstStyle/>
                    <a:p>
                      <a:endParaRPr lang="en-US"/>
                    </a:p>
                  </a:txBody>
                  <a:tcPr/>
                </a:tc>
                <a:tc>
                  <a:txBody>
                    <a:bodyPr/>
                    <a:lstStyle/>
                    <a:p>
                      <a:pPr>
                        <a:lnSpc>
                          <a:spcPct val="115000"/>
                        </a:lnSpc>
                      </a:pPr>
                      <a:r>
                        <a:rPr lang="en-IN" sz="1000">
                          <a:solidFill>
                            <a:srgbClr val="000000"/>
                          </a:solidFill>
                          <a:latin typeface="Rockwell"/>
                        </a:rPr>
                        <a:t>0.160937</a:t>
                      </a:r>
                      <a:endParaRPr/>
                    </a:p>
                  </a:txBody>
                  <a:tcPr/>
                </a:tc>
                <a:tc>
                  <a:txBody>
                    <a:bodyPr/>
                    <a:lstStyle/>
                    <a:p>
                      <a:pPr>
                        <a:lnSpc>
                          <a:spcPct val="115000"/>
                        </a:lnSpc>
                      </a:pPr>
                      <a:r>
                        <a:rPr lang="en-IN" sz="1000">
                          <a:solidFill>
                            <a:srgbClr val="000000"/>
                          </a:solidFill>
                          <a:latin typeface="Rockwell"/>
                        </a:rPr>
                        <a:t>0.0522748485</a:t>
                      </a:r>
                      <a:endParaRPr/>
                    </a:p>
                  </a:txBody>
                  <a:tcPr/>
                </a:tc>
                <a:tc>
                  <a:txBody>
                    <a:bodyPr/>
                    <a:lstStyle/>
                    <a:p>
                      <a:pPr>
                        <a:lnSpc>
                          <a:spcPct val="115000"/>
                        </a:lnSpc>
                      </a:pPr>
                      <a:r>
                        <a:rPr lang="en-IN" sz="1000">
                          <a:solidFill>
                            <a:srgbClr val="000000"/>
                          </a:solidFill>
                          <a:latin typeface="Rockwell"/>
                        </a:rPr>
                        <a:t>11.028366</a:t>
                      </a:r>
                      <a:endParaRPr/>
                    </a:p>
                  </a:txBody>
                  <a:tcPr/>
                </a:tc>
                <a:extLst>
                  <a:ext uri="{0D108BD9-81ED-4DB2-BD59-A6C34878D82A}">
                    <a16:rowId xmlns:a16="http://schemas.microsoft.com/office/drawing/2014/main" val="10002"/>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1383261000000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0.136587</a:t>
                      </a:r>
                      <a:endParaRPr/>
                    </a:p>
                  </a:txBody>
                  <a:tcPr/>
                </a:tc>
                <a:tc>
                  <a:txBody>
                    <a:bodyPr/>
                    <a:lstStyle/>
                    <a:p>
                      <a:pPr>
                        <a:lnSpc>
                          <a:spcPct val="100000"/>
                        </a:lnSpc>
                      </a:pPr>
                      <a:r>
                        <a:rPr lang="en-IN" sz="1000">
                          <a:solidFill>
                            <a:srgbClr val="000000"/>
                          </a:solidFill>
                          <a:latin typeface="Rockwell"/>
                        </a:rPr>
                        <a:t>0.17023</a:t>
                      </a:r>
                      <a:endParaRPr/>
                    </a:p>
                  </a:txBody>
                  <a:tcPr/>
                </a:tc>
                <a:tc>
                  <a:txBody>
                    <a:bodyPr/>
                    <a:lstStyle/>
                    <a:p>
                      <a:endParaRPr lang="en-US"/>
                    </a:p>
                  </a:txBody>
                  <a:tcPr/>
                </a:tc>
                <a:tc>
                  <a:txBody>
                    <a:bodyPr/>
                    <a:lstStyle/>
                    <a:p>
                      <a:pPr>
                        <a:lnSpc>
                          <a:spcPct val="100000"/>
                        </a:lnSpc>
                      </a:pPr>
                      <a:r>
                        <a:rPr lang="en-IN" sz="1000">
                          <a:solidFill>
                            <a:srgbClr val="000000"/>
                          </a:solidFill>
                          <a:latin typeface="Rockwell"/>
                        </a:rPr>
                        <a:t>0.0531748485</a:t>
                      </a:r>
                      <a:endParaRPr/>
                    </a:p>
                  </a:txBody>
                  <a:tcPr/>
                </a:tc>
                <a:tc>
                  <a:txBody>
                    <a:bodyPr/>
                    <a:lstStyle/>
                    <a:p>
                      <a:pPr>
                        <a:lnSpc>
                          <a:spcPct val="100000"/>
                        </a:lnSpc>
                      </a:pPr>
                      <a:r>
                        <a:rPr lang="en-IN" sz="1000">
                          <a:solidFill>
                            <a:srgbClr val="000000"/>
                          </a:solidFill>
                          <a:latin typeface="Rockwell"/>
                        </a:rPr>
                        <a:t>11.028366</a:t>
                      </a:r>
                      <a:endParaRPr/>
                    </a:p>
                  </a:txBody>
                  <a:tcPr/>
                </a:tc>
                <a:extLst>
                  <a:ext uri="{0D108BD9-81ED-4DB2-BD59-A6C34878D82A}">
                    <a16:rowId xmlns:a16="http://schemas.microsoft.com/office/drawing/2014/main" val="10003"/>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1383261000000</a:t>
                      </a:r>
                      <a:endParaRPr/>
                    </a:p>
                  </a:txBody>
                  <a:tcPr/>
                </a:tc>
                <a:tc>
                  <a:txBody>
                    <a:bodyPr/>
                    <a:lstStyle/>
                    <a:p>
                      <a:pPr>
                        <a:lnSpc>
                          <a:spcPct val="115000"/>
                        </a:lnSpc>
                      </a:pPr>
                      <a:r>
                        <a:rPr lang="en-IN" sz="1000">
                          <a:solidFill>
                            <a:srgbClr val="000000"/>
                          </a:solidFill>
                          <a:latin typeface="Rockwell"/>
                        </a:rPr>
                        <a:t>33</a:t>
                      </a:r>
                      <a:endParaRPr/>
                    </a:p>
                  </a:txBody>
                  <a:tcPr/>
                </a:tc>
                <a:tc>
                  <a:txBody>
                    <a:bodyPr/>
                    <a:lstStyle/>
                    <a:p>
                      <a:pPr>
                        <a:lnSpc>
                          <a:spcPct val="100000"/>
                        </a:lnSpc>
                      </a:pPr>
                      <a:r>
                        <a:rPr lang="en-IN" sz="1000">
                          <a:solidFill>
                            <a:srgbClr val="000000"/>
                          </a:solidFill>
                          <a:latin typeface="Rockwell"/>
                        </a:rPr>
                        <a:t>0.18657</a:t>
                      </a:r>
                      <a:endParaRPr/>
                    </a:p>
                  </a:txBody>
                  <a:tcPr/>
                </a:tc>
                <a:tc>
                  <a:txBody>
                    <a:bodyPr/>
                    <a:lstStyle/>
                    <a:p>
                      <a:endParaRPr lang="en-US"/>
                    </a:p>
                  </a:txBody>
                  <a:tcPr/>
                </a:tc>
                <a:tc>
                  <a:txBody>
                    <a:bodyPr/>
                    <a:lstStyle/>
                    <a:p>
                      <a:pPr>
                        <a:lnSpc>
                          <a:spcPct val="115000"/>
                        </a:lnSpc>
                      </a:pPr>
                      <a:r>
                        <a:rPr lang="en-IN" sz="1000">
                          <a:solidFill>
                            <a:srgbClr val="000000"/>
                          </a:solidFill>
                          <a:latin typeface="Rockwell"/>
                        </a:rPr>
                        <a:t>0.026137</a:t>
                      </a:r>
                      <a:endParaRPr/>
                    </a:p>
                  </a:txBody>
                  <a:tcPr/>
                </a:tc>
                <a:tc>
                  <a:txBody>
                    <a:bodyPr/>
                    <a:lstStyle/>
                    <a:p>
                      <a:pPr>
                        <a:lnSpc>
                          <a:spcPct val="100000"/>
                        </a:lnSpc>
                      </a:pPr>
                      <a:r>
                        <a:rPr lang="en-IN" sz="1000">
                          <a:solidFill>
                            <a:srgbClr val="000000"/>
                          </a:solidFill>
                          <a:latin typeface="Rockwell"/>
                        </a:rPr>
                        <a:t>0.0536748485</a:t>
                      </a:r>
                      <a:endParaRPr/>
                    </a:p>
                  </a:txBody>
                  <a:tcPr/>
                </a:tc>
                <a:tc>
                  <a:txBody>
                    <a:bodyPr/>
                    <a:lstStyle/>
                    <a:p>
                      <a:endParaRPr lang="en-US"/>
                    </a:p>
                  </a:txBody>
                  <a:tcPr/>
                </a:tc>
                <a:extLst>
                  <a:ext uri="{0D108BD9-81ED-4DB2-BD59-A6C34878D82A}">
                    <a16:rowId xmlns:a16="http://schemas.microsoft.com/office/drawing/2014/main" val="10004"/>
                  </a:ext>
                </a:extLst>
              </a:tr>
              <a:tr h="364320">
                <a:tc>
                  <a:txBody>
                    <a:bodyPr/>
                    <a:lstStyle/>
                    <a:p>
                      <a:pPr>
                        <a:lnSpc>
                          <a:spcPct val="115000"/>
                        </a:lnSpc>
                      </a:pPr>
                      <a:r>
                        <a:rPr lang="en-IN" sz="1000" b="1">
                          <a:solidFill>
                            <a:srgbClr val="FFFFFF"/>
                          </a:solidFill>
                          <a:latin typeface="Rockwell"/>
                        </a:rPr>
                        <a:t>2</a:t>
                      </a:r>
                      <a:endParaRPr/>
                    </a:p>
                  </a:txBody>
                  <a:tcPr/>
                </a:tc>
                <a:tc>
                  <a:txBody>
                    <a:bodyPr/>
                    <a:lstStyle/>
                    <a:p>
                      <a:pPr>
                        <a:lnSpc>
                          <a:spcPct val="115000"/>
                        </a:lnSpc>
                      </a:pPr>
                      <a:r>
                        <a:rPr lang="en-IN" sz="1000">
                          <a:solidFill>
                            <a:srgbClr val="000000"/>
                          </a:solidFill>
                          <a:latin typeface="Rockwell"/>
                        </a:rPr>
                        <a:t>1383262800000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0.027300</a:t>
                      </a:r>
                      <a:endParaRPr/>
                    </a:p>
                  </a:txBody>
                  <a:tcPr/>
                </a:tc>
                <a:tc>
                  <a:txBody>
                    <a:bodyPr/>
                    <a:lstStyle/>
                    <a:p>
                      <a:pPr>
                        <a:lnSpc>
                          <a:spcPct val="100000"/>
                        </a:lnSpc>
                      </a:pPr>
                      <a:r>
                        <a:rPr lang="en-IN" sz="1000">
                          <a:solidFill>
                            <a:srgbClr val="000000"/>
                          </a:solidFill>
                          <a:latin typeface="Rockwell"/>
                        </a:rPr>
                        <a:t>0.18657</a:t>
                      </a:r>
                      <a:endParaRPr/>
                    </a:p>
                  </a:txBody>
                  <a:tcPr/>
                </a:tc>
                <a:tc>
                  <a:txBody>
                    <a:bodyPr/>
                    <a:lstStyle/>
                    <a:p>
                      <a:endParaRPr lang="en-US"/>
                    </a:p>
                  </a:txBody>
                  <a:tcPr/>
                </a:tc>
                <a:tc>
                  <a:txBody>
                    <a:bodyPr/>
                    <a:lstStyle/>
                    <a:p>
                      <a:pPr>
                        <a:lnSpc>
                          <a:spcPct val="100000"/>
                        </a:lnSpc>
                      </a:pPr>
                      <a:r>
                        <a:rPr lang="en-IN" sz="1000">
                          <a:solidFill>
                            <a:srgbClr val="000000"/>
                          </a:solidFill>
                          <a:latin typeface="Rockwell"/>
                        </a:rPr>
                        <a:t>0.0541748485</a:t>
                      </a:r>
                      <a:endParaRPr/>
                    </a:p>
                  </a:txBody>
                  <a:tcPr/>
                </a:tc>
                <a:tc>
                  <a:txBody>
                    <a:bodyPr/>
                    <a:lstStyle/>
                    <a:p>
                      <a:pPr>
                        <a:lnSpc>
                          <a:spcPct val="100000"/>
                        </a:lnSpc>
                      </a:pPr>
                      <a:r>
                        <a:rPr lang="en-IN" sz="1000">
                          <a:solidFill>
                            <a:srgbClr val="000000"/>
                          </a:solidFill>
                          <a:latin typeface="Rockwell"/>
                        </a:rPr>
                        <a:t>11.028366</a:t>
                      </a:r>
                      <a:endParaRPr/>
                    </a:p>
                  </a:txBody>
                  <a:tcPr/>
                </a:tc>
                <a:extLst>
                  <a:ext uri="{0D108BD9-81ED-4DB2-BD59-A6C34878D82A}">
                    <a16:rowId xmlns:a16="http://schemas.microsoft.com/office/drawing/2014/main" val="10005"/>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06"/>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1383261600000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0.330641</a:t>
                      </a:r>
                      <a:endParaRPr/>
                    </a:p>
                  </a:txBody>
                  <a:tcPr/>
                </a:tc>
                <a:tc>
                  <a:txBody>
                    <a:bodyPr/>
                    <a:lstStyle/>
                    <a:p>
                      <a:pPr>
                        <a:lnSpc>
                          <a:spcPct val="115000"/>
                        </a:lnSpc>
                      </a:pPr>
                      <a:r>
                        <a:rPr lang="en-IN" sz="1000">
                          <a:solidFill>
                            <a:srgbClr val="000000"/>
                          </a:solidFill>
                          <a:latin typeface="Rockwell"/>
                        </a:rPr>
                        <a:t>0.170952</a:t>
                      </a:r>
                      <a:endParaRPr/>
                    </a:p>
                  </a:txBody>
                  <a:tcPr/>
                </a:tc>
                <a:tc>
                  <a:txBody>
                    <a:bodyPr/>
                    <a:lstStyle/>
                    <a:p>
                      <a:pPr>
                        <a:lnSpc>
                          <a:spcPct val="115000"/>
                        </a:lnSpc>
                      </a:pPr>
                      <a:r>
                        <a:rPr lang="en-IN" sz="1000">
                          <a:solidFill>
                            <a:srgbClr val="000000"/>
                          </a:solidFill>
                          <a:latin typeface="Rockwell"/>
                        </a:rPr>
                        <a:t>0.134176</a:t>
                      </a:r>
                      <a:endParaRPr/>
                    </a:p>
                  </a:txBody>
                  <a:tcPr/>
                </a:tc>
                <a:tc>
                  <a:txBody>
                    <a:bodyPr/>
                    <a:lstStyle/>
                    <a:p>
                      <a:pPr>
                        <a:lnSpc>
                          <a:spcPct val="115000"/>
                        </a:lnSpc>
                      </a:pPr>
                      <a:r>
                        <a:rPr lang="en-IN" sz="1000">
                          <a:solidFill>
                            <a:srgbClr val="000000"/>
                          </a:solidFill>
                          <a:latin typeface="Rockwell"/>
                        </a:rPr>
                        <a:t>0.0546009298</a:t>
                      </a:r>
                      <a:endParaRPr/>
                    </a:p>
                  </a:txBody>
                  <a:tcPr/>
                </a:tc>
                <a:tc>
                  <a:txBody>
                    <a:bodyPr/>
                    <a:lstStyle/>
                    <a:p>
                      <a:pPr>
                        <a:lnSpc>
                          <a:spcPct val="115000"/>
                        </a:lnSpc>
                      </a:pPr>
                      <a:r>
                        <a:rPr lang="en-IN" sz="1000">
                          <a:solidFill>
                            <a:srgbClr val="000000"/>
                          </a:solidFill>
                          <a:latin typeface="Rockwell"/>
                        </a:rPr>
                        <a:t>10.892770</a:t>
                      </a:r>
                      <a:endParaRPr/>
                    </a:p>
                  </a:txBody>
                  <a:tcPr/>
                </a:tc>
                <a:extLst>
                  <a:ext uri="{0D108BD9-81ED-4DB2-BD59-A6C34878D82A}">
                    <a16:rowId xmlns:a16="http://schemas.microsoft.com/office/drawing/2014/main" val="10007"/>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1383262200000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0.026137</a:t>
                      </a:r>
                      <a:endParaRPr/>
                    </a:p>
                  </a:txBody>
                  <a:tcPr/>
                </a:tc>
                <a:tc>
                  <a:txBody>
                    <a:bodyPr/>
                    <a:lstStyle/>
                    <a:p>
                      <a:pPr>
                        <a:lnSpc>
                          <a:spcPct val="100000"/>
                        </a:lnSpc>
                      </a:pPr>
                      <a:r>
                        <a:rPr lang="en-IN" sz="1000">
                          <a:solidFill>
                            <a:srgbClr val="000000"/>
                          </a:solidFill>
                          <a:latin typeface="Rockwell"/>
                        </a:rPr>
                        <a:t>0.18917</a:t>
                      </a:r>
                      <a:endParaRPr/>
                    </a:p>
                  </a:txBody>
                  <a:tcPr/>
                </a:tc>
                <a:tc>
                  <a:txBody>
                    <a:bodyPr/>
                    <a:lstStyle/>
                    <a:p>
                      <a:endParaRPr lang="en-US"/>
                    </a:p>
                  </a:txBody>
                  <a:tcPr/>
                </a:tc>
                <a:tc>
                  <a:txBody>
                    <a:bodyPr/>
                    <a:lstStyle/>
                    <a:p>
                      <a:pPr>
                        <a:lnSpc>
                          <a:spcPct val="100000"/>
                        </a:lnSpc>
                      </a:pPr>
                      <a:r>
                        <a:rPr lang="en-IN" sz="1000">
                          <a:solidFill>
                            <a:srgbClr val="000000"/>
                          </a:solidFill>
                          <a:latin typeface="Rockwell"/>
                        </a:rPr>
                        <a:t>0.0523748485</a:t>
                      </a:r>
                      <a:endParaRPr/>
                    </a:p>
                  </a:txBody>
                  <a:tcPr/>
                </a:tc>
                <a:tc>
                  <a:txBody>
                    <a:bodyPr/>
                    <a:lstStyle/>
                    <a:p>
                      <a:pPr>
                        <a:lnSpc>
                          <a:spcPct val="100000"/>
                        </a:lnSpc>
                      </a:pPr>
                      <a:r>
                        <a:rPr lang="en-IN" sz="1000">
                          <a:solidFill>
                            <a:srgbClr val="000000"/>
                          </a:solidFill>
                          <a:latin typeface="Rockwell"/>
                        </a:rPr>
                        <a:t>11.028366</a:t>
                      </a:r>
                      <a:endParaRPr/>
                    </a:p>
                  </a:txBody>
                  <a:tcPr/>
                </a:tc>
                <a:extLst>
                  <a:ext uri="{0D108BD9-81ED-4DB2-BD59-A6C34878D82A}">
                    <a16:rowId xmlns:a16="http://schemas.microsoft.com/office/drawing/2014/main" val="10008"/>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1383262200000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0.681434</a:t>
                      </a:r>
                      <a:endParaRPr/>
                    </a:p>
                  </a:txBody>
                  <a:tcPr/>
                </a:tc>
                <a:tc>
                  <a:txBody>
                    <a:bodyPr/>
                    <a:lstStyle/>
                    <a:p>
                      <a:pPr>
                        <a:lnSpc>
                          <a:spcPct val="115000"/>
                        </a:lnSpc>
                      </a:pPr>
                      <a:r>
                        <a:rPr lang="en-IN" sz="1000">
                          <a:solidFill>
                            <a:srgbClr val="000000"/>
                          </a:solidFill>
                          <a:latin typeface="Rockwell"/>
                        </a:rPr>
                        <a:t>0.220815</a:t>
                      </a:r>
                      <a:endParaRPr/>
                    </a:p>
                  </a:txBody>
                  <a:tcPr/>
                </a:tc>
                <a:tc>
                  <a:txBody>
                    <a:bodyPr/>
                    <a:lstStyle/>
                    <a:p>
                      <a:pPr>
                        <a:lnSpc>
                          <a:spcPct val="115000"/>
                        </a:lnSpc>
                      </a:pPr>
                      <a:r>
                        <a:rPr lang="en-IN" sz="1000">
                          <a:solidFill>
                            <a:srgbClr val="000000"/>
                          </a:solidFill>
                          <a:latin typeface="Rockwell"/>
                        </a:rPr>
                        <a:t>0.027300</a:t>
                      </a:r>
                      <a:endParaRPr/>
                    </a:p>
                  </a:txBody>
                  <a:tcPr/>
                </a:tc>
                <a:tc>
                  <a:txBody>
                    <a:bodyPr/>
                    <a:lstStyle/>
                    <a:p>
                      <a:pPr>
                        <a:lnSpc>
                          <a:spcPct val="115000"/>
                        </a:lnSpc>
                      </a:pPr>
                      <a:r>
                        <a:rPr lang="en-IN" sz="1000">
                          <a:solidFill>
                            <a:srgbClr val="000000"/>
                          </a:solidFill>
                          <a:latin typeface="Rockwell"/>
                        </a:rPr>
                        <a:t>0.0534378891</a:t>
                      </a:r>
                      <a:endParaRPr/>
                    </a:p>
                  </a:txBody>
                  <a:tcPr/>
                </a:tc>
                <a:tc>
                  <a:txBody>
                    <a:bodyPr/>
                    <a:lstStyle/>
                    <a:p>
                      <a:pPr>
                        <a:lnSpc>
                          <a:spcPct val="115000"/>
                        </a:lnSpc>
                      </a:pPr>
                      <a:r>
                        <a:rPr lang="en-IN" sz="1000">
                          <a:solidFill>
                            <a:srgbClr val="000000"/>
                          </a:solidFill>
                          <a:latin typeface="Rockwell"/>
                        </a:rPr>
                        <a:t>8.62242</a:t>
                      </a:r>
                      <a:endParaRPr/>
                    </a:p>
                  </a:txBody>
                  <a:tcPr/>
                </a:tc>
                <a:extLst>
                  <a:ext uri="{0D108BD9-81ED-4DB2-BD59-A6C34878D82A}">
                    <a16:rowId xmlns:a16="http://schemas.microsoft.com/office/drawing/2014/main" val="10009"/>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1383262800000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0.027300</a:t>
                      </a:r>
                      <a:endParaRPr/>
                    </a:p>
                  </a:txBody>
                  <a:tcPr/>
                </a:tc>
                <a:tc>
                  <a:txBody>
                    <a:bodyPr/>
                    <a:lstStyle/>
                    <a:p>
                      <a:pPr>
                        <a:lnSpc>
                          <a:spcPct val="100000"/>
                        </a:lnSpc>
                      </a:pPr>
                      <a:r>
                        <a:rPr lang="en-IN" sz="1000">
                          <a:solidFill>
                            <a:srgbClr val="000000"/>
                          </a:solidFill>
                          <a:latin typeface="Rockwell"/>
                        </a:rPr>
                        <a:t>0.19657</a:t>
                      </a:r>
                      <a:endParaRPr/>
                    </a:p>
                  </a:txBody>
                  <a:tcPr/>
                </a:tc>
                <a:tc>
                  <a:txBody>
                    <a:bodyPr/>
                    <a:lstStyle/>
                    <a:p>
                      <a:endParaRPr lang="en-US"/>
                    </a:p>
                  </a:txBody>
                  <a:tcPr/>
                </a:tc>
                <a:tc>
                  <a:txBody>
                    <a:bodyPr/>
                    <a:lstStyle/>
                    <a:p>
                      <a:pPr>
                        <a:lnSpc>
                          <a:spcPct val="100000"/>
                        </a:lnSpc>
                      </a:pPr>
                      <a:r>
                        <a:rPr lang="en-IN" sz="1000">
                          <a:solidFill>
                            <a:srgbClr val="000000"/>
                          </a:solidFill>
                          <a:latin typeface="Rockwell"/>
                        </a:rPr>
                        <a:t>0.0524748485</a:t>
                      </a:r>
                      <a:endParaRPr/>
                    </a:p>
                  </a:txBody>
                  <a:tcPr/>
                </a:tc>
                <a:tc>
                  <a:txBody>
                    <a:bodyPr/>
                    <a:lstStyle/>
                    <a:p>
                      <a:endParaRPr lang="en-US"/>
                    </a:p>
                  </a:txBody>
                  <a:tcPr/>
                </a:tc>
                <a:extLst>
                  <a:ext uri="{0D108BD9-81ED-4DB2-BD59-A6C34878D82A}">
                    <a16:rowId xmlns:a16="http://schemas.microsoft.com/office/drawing/2014/main" val="10010"/>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11"/>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12"/>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13"/>
                  </a:ext>
                </a:extLst>
              </a:tr>
              <a:tr h="364320">
                <a:tc>
                  <a:txBody>
                    <a:bodyPr/>
                    <a:lstStyle/>
                    <a:p>
                      <a:pPr>
                        <a:lnSpc>
                          <a:spcPct val="115000"/>
                        </a:lnSpc>
                      </a:pPr>
                      <a:r>
                        <a:rPr lang="en-IN" sz="1000" b="1">
                          <a:solidFill>
                            <a:srgbClr val="FFFFFF"/>
                          </a:solidFill>
                          <a:latin typeface="Rockwell"/>
                        </a:rPr>
                        <a:t>10000</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0.081362</a:t>
                      </a:r>
                      <a:endParaRPr/>
                    </a:p>
                  </a:txBody>
                  <a:tcPr/>
                </a:tc>
                <a:tc>
                  <a:txBody>
                    <a:bodyPr/>
                    <a:lstStyle/>
                    <a:p>
                      <a:pPr>
                        <a:lnSpc>
                          <a:spcPct val="100000"/>
                        </a:lnSpc>
                      </a:pPr>
                      <a:r>
                        <a:rPr lang="en-IN" sz="1000">
                          <a:solidFill>
                            <a:srgbClr val="000000"/>
                          </a:solidFill>
                          <a:latin typeface="Rockwell"/>
                        </a:rPr>
                        <a:t>0.20657</a:t>
                      </a:r>
                      <a:endParaRPr/>
                    </a:p>
                  </a:txBody>
                  <a:tcPr/>
                </a:tc>
                <a:tc>
                  <a:txBody>
                    <a:bodyPr/>
                    <a:lstStyle/>
                    <a:p>
                      <a:endParaRPr lang="en-US"/>
                    </a:p>
                  </a:txBody>
                  <a:tcPr/>
                </a:tc>
                <a:tc>
                  <a:txBody>
                    <a:bodyPr/>
                    <a:lstStyle/>
                    <a:p>
                      <a:pPr>
                        <a:lnSpc>
                          <a:spcPct val="100000"/>
                        </a:lnSpc>
                      </a:pPr>
                      <a:r>
                        <a:rPr lang="en-IN" sz="1000">
                          <a:solidFill>
                            <a:srgbClr val="000000"/>
                          </a:solidFill>
                          <a:latin typeface="Rockwell"/>
                        </a:rPr>
                        <a:t>0.0528748485</a:t>
                      </a:r>
                      <a:endParaRPr/>
                    </a:p>
                  </a:txBody>
                  <a:tcPr/>
                </a:tc>
                <a:tc>
                  <a:txBody>
                    <a:bodyPr/>
                    <a:lstStyle/>
                    <a:p>
                      <a:pPr>
                        <a:lnSpc>
                          <a:spcPct val="100000"/>
                        </a:lnSpc>
                      </a:pPr>
                      <a:r>
                        <a:rPr lang="en-IN" sz="1000">
                          <a:solidFill>
                            <a:srgbClr val="000000"/>
                          </a:solidFill>
                          <a:latin typeface="Rockwell"/>
                        </a:rPr>
                        <a:t>11.028366</a:t>
                      </a:r>
                      <a:endParaRPr/>
                    </a:p>
                  </a:txBody>
                  <a:tcPr/>
                </a:tc>
                <a:extLst>
                  <a:ext uri="{0D108BD9-81ED-4DB2-BD59-A6C34878D82A}">
                    <a16:rowId xmlns:a16="http://schemas.microsoft.com/office/drawing/2014/main" val="10014"/>
                  </a:ext>
                </a:extLst>
              </a:tr>
              <a:tr h="367560">
                <a:tc>
                  <a:txBody>
                    <a:bodyPr/>
                    <a:lstStyle/>
                    <a:p>
                      <a:pPr>
                        <a:lnSpc>
                          <a:spcPct val="115000"/>
                        </a:lnSpc>
                      </a:pPr>
                      <a:r>
                        <a:rPr lang="en-IN" sz="1000" b="1">
                          <a:solidFill>
                            <a:srgbClr val="FFFFFF"/>
                          </a:solidFill>
                          <a:latin typeface="Rockwell"/>
                        </a:rPr>
                        <a:t>10000</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0.141864</a:t>
                      </a:r>
                      <a:endParaRPr/>
                    </a:p>
                  </a:txBody>
                  <a:tcPr/>
                </a:tc>
                <a:tc>
                  <a:txBody>
                    <a:bodyPr/>
                    <a:lstStyle/>
                    <a:p>
                      <a:endParaRPr lang="en-US"/>
                    </a:p>
                  </a:txBody>
                  <a:tcPr/>
                </a:tc>
                <a:tc>
                  <a:txBody>
                    <a:bodyPr/>
                    <a:lstStyle/>
                    <a:p>
                      <a:pPr>
                        <a:lnSpc>
                          <a:spcPct val="115000"/>
                        </a:lnSpc>
                      </a:pPr>
                      <a:r>
                        <a:rPr lang="en-IN" sz="1000">
                          <a:solidFill>
                            <a:srgbClr val="000000"/>
                          </a:solidFill>
                          <a:latin typeface="Rockwell"/>
                        </a:rPr>
                        <a:t>0.160937</a:t>
                      </a:r>
                      <a:endParaRPr/>
                    </a:p>
                  </a:txBody>
                  <a:tcPr/>
                </a:tc>
                <a:tc>
                  <a:txBody>
                    <a:bodyPr/>
                    <a:lstStyle/>
                    <a:p>
                      <a:pPr>
                        <a:lnSpc>
                          <a:spcPct val="115000"/>
                        </a:lnSpc>
                      </a:pPr>
                      <a:r>
                        <a:rPr lang="en-IN" sz="1000">
                          <a:solidFill>
                            <a:srgbClr val="000000"/>
                          </a:solidFill>
                          <a:latin typeface="Rockwell"/>
                        </a:rPr>
                        <a:t>0.0522748485</a:t>
                      </a:r>
                      <a:endParaRPr/>
                    </a:p>
                  </a:txBody>
                  <a:tcPr/>
                </a:tc>
                <a:tc>
                  <a:txBody>
                    <a:bodyPr/>
                    <a:lstStyle/>
                    <a:p>
                      <a:pPr>
                        <a:lnSpc>
                          <a:spcPct val="115000"/>
                        </a:lnSpc>
                      </a:pPr>
                      <a:r>
                        <a:rPr lang="en-IN" sz="1000">
                          <a:solidFill>
                            <a:srgbClr val="000000"/>
                          </a:solidFill>
                          <a:latin typeface="Rockwell"/>
                        </a:rPr>
                        <a:t>11.028366</a:t>
                      </a:r>
                      <a:endParaRPr/>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1229400" y="657360"/>
            <a:ext cx="9733320" cy="2852280"/>
          </a:xfrm>
          <a:prstGeom prst="rect">
            <a:avLst/>
          </a:prstGeom>
        </p:spPr>
        <p:txBody>
          <a:bodyPr anchor="b"/>
          <a:lstStyle/>
          <a:p>
            <a:pPr>
              <a:lnSpc>
                <a:spcPct val="100000"/>
              </a:lnSpc>
            </a:pPr>
            <a:r>
              <a:rPr lang="en-US" sz="3400" b="1">
                <a:solidFill>
                  <a:srgbClr val="808080"/>
                </a:solidFill>
                <a:latin typeface="Varela Round"/>
              </a:rPr>
              <a:t>Data 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913680" y="2095920"/>
            <a:ext cx="7444080" cy="3694680"/>
          </a:xfrm>
          <a:prstGeom prst="rect">
            <a:avLst/>
          </a:prstGeom>
        </p:spPr>
        <p:txBody>
          <a:bodyPr/>
          <a:lstStyle/>
          <a:p>
            <a:pPr>
              <a:lnSpc>
                <a:spcPct val="120000"/>
              </a:lnSpc>
              <a:buFont typeface="Arial"/>
              <a:buChar char="•"/>
            </a:pPr>
            <a:r>
              <a:rPr lang="en-US" sz="2000">
                <a:solidFill>
                  <a:srgbClr val="808080"/>
                </a:solidFill>
                <a:latin typeface="Open Sans"/>
                <a:ea typeface="Open Sans"/>
              </a:rPr>
              <a:t>Apache Hadoop is a software framework that supports data-intensive distributed applications.</a:t>
            </a:r>
            <a:endParaRPr/>
          </a:p>
          <a:p>
            <a:pPr>
              <a:lnSpc>
                <a:spcPct val="120000"/>
              </a:lnSpc>
              <a:buFont typeface="Arial"/>
              <a:buChar char="•"/>
            </a:pPr>
            <a:r>
              <a:rPr lang="en-US" sz="2000">
                <a:solidFill>
                  <a:srgbClr val="808080"/>
                </a:solidFill>
                <a:latin typeface="Open Sans"/>
                <a:ea typeface="Open Sans"/>
              </a:rPr>
              <a:t>Apache Hadoop is best known for </a:t>
            </a:r>
            <a:endParaRPr/>
          </a:p>
          <a:p>
            <a:pPr lvl="1">
              <a:lnSpc>
                <a:spcPct val="100000"/>
              </a:lnSpc>
              <a:buFont typeface="Arial"/>
              <a:buChar char="•"/>
            </a:pPr>
            <a:r>
              <a:rPr lang="en-US" sz="2000">
                <a:solidFill>
                  <a:srgbClr val="808080"/>
                </a:solidFill>
                <a:latin typeface="Open Sans"/>
                <a:ea typeface="Open Sans"/>
              </a:rPr>
              <a:t>Computational framework (</a:t>
            </a:r>
            <a:r>
              <a:rPr lang="en-US" sz="2000" b="1">
                <a:solidFill>
                  <a:srgbClr val="808080"/>
                </a:solidFill>
                <a:latin typeface="Open Sans"/>
                <a:ea typeface="Open Sans"/>
              </a:rPr>
              <a:t>MapReduce</a:t>
            </a:r>
            <a:r>
              <a:rPr lang="en-US" sz="2000">
                <a:solidFill>
                  <a:srgbClr val="808080"/>
                </a:solidFill>
                <a:latin typeface="Open Sans"/>
                <a:ea typeface="Open Sans"/>
              </a:rPr>
              <a:t>) </a:t>
            </a:r>
            <a:endParaRPr/>
          </a:p>
          <a:p>
            <a:pPr lvl="1">
              <a:lnSpc>
                <a:spcPct val="100000"/>
              </a:lnSpc>
              <a:buFont typeface="Arial"/>
              <a:buChar char="•"/>
            </a:pPr>
            <a:r>
              <a:rPr lang="en-US" sz="2000">
                <a:solidFill>
                  <a:srgbClr val="808080"/>
                </a:solidFill>
                <a:latin typeface="Open Sans"/>
                <a:ea typeface="Open Sans"/>
              </a:rPr>
              <a:t>Distributed file system (</a:t>
            </a:r>
            <a:r>
              <a:rPr lang="en-US" sz="2000" b="1">
                <a:solidFill>
                  <a:srgbClr val="808080"/>
                </a:solidFill>
                <a:latin typeface="Open Sans"/>
                <a:ea typeface="Open Sans"/>
              </a:rPr>
              <a:t>HDFS</a:t>
            </a:r>
            <a:r>
              <a:rPr lang="en-US" sz="2000">
                <a:solidFill>
                  <a:srgbClr val="808080"/>
                </a:solidFill>
                <a:latin typeface="Open Sans"/>
                <a:ea typeface="Open Sans"/>
              </a:rPr>
              <a:t>)</a:t>
            </a:r>
            <a:endParaRPr/>
          </a:p>
          <a:p>
            <a:pPr>
              <a:lnSpc>
                <a:spcPct val="120000"/>
              </a:lnSpc>
              <a:buFont typeface="Arial"/>
              <a:buChar char="•"/>
            </a:pPr>
            <a:r>
              <a:rPr lang="en-US" sz="2000">
                <a:solidFill>
                  <a:srgbClr val="808080"/>
                </a:solidFill>
                <a:latin typeface="Open Sans"/>
                <a:ea typeface="Open Sans"/>
              </a:rPr>
              <a:t>It is a scalable framework for processing data and storing on a cluster of commodity hardware system.
</a:t>
            </a:r>
            <a:endParaRPr/>
          </a:p>
        </p:txBody>
      </p:sp>
      <p:sp>
        <p:nvSpPr>
          <p:cNvPr id="259" name="TextShape 2"/>
          <p:cNvSpPr txBox="1"/>
          <p:nvPr/>
        </p:nvSpPr>
        <p:spPr>
          <a:xfrm>
            <a:off x="913680" y="609480"/>
            <a:ext cx="10353240" cy="1325880"/>
          </a:xfrm>
          <a:prstGeom prst="rect">
            <a:avLst/>
          </a:prstGeom>
        </p:spPr>
        <p:txBody>
          <a:bodyPr anchor="ctr"/>
          <a:lstStyle/>
          <a:p>
            <a:pPr algn="ctr">
              <a:lnSpc>
                <a:spcPct val="90000"/>
              </a:lnSpc>
            </a:pPr>
            <a:r>
              <a:rPr lang="en-US" sz="3400">
                <a:solidFill>
                  <a:srgbClr val="808080"/>
                </a:solidFill>
                <a:latin typeface="Varela Round"/>
              </a:rPr>
              <a:t>Apache Hadoop</a:t>
            </a:r>
            <a:endParaRPr/>
          </a:p>
        </p:txBody>
      </p:sp>
      <p:pic>
        <p:nvPicPr>
          <p:cNvPr id="260" name="Picture 5"/>
          <p:cNvPicPr/>
          <p:nvPr/>
        </p:nvPicPr>
        <p:blipFill>
          <a:blip r:embed="rId2"/>
          <a:srcRect l="1372" t="28953" r="-36881" b="38467"/>
          <a:stretch>
            <a:fillRect/>
          </a:stretch>
        </p:blipFill>
        <p:spPr>
          <a:xfrm>
            <a:off x="8667360" y="2211840"/>
            <a:ext cx="2599560" cy="2578680"/>
          </a:xfrm>
          <a:prstGeom prst="rect">
            <a:avLst/>
          </a:prstGeom>
          <a:ln w="76320">
            <a:solidFill>
              <a:srgbClr val="292929"/>
            </a:solidFill>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913680" y="609480"/>
            <a:ext cx="10353240" cy="1325880"/>
          </a:xfrm>
          <a:prstGeom prst="rect">
            <a:avLst/>
          </a:prstGeom>
        </p:spPr>
        <p:txBody>
          <a:bodyPr anchor="ctr"/>
          <a:lstStyle/>
          <a:p>
            <a:pPr algn="ctr">
              <a:lnSpc>
                <a:spcPct val="90000"/>
              </a:lnSpc>
            </a:pPr>
            <a:r>
              <a:rPr lang="en-US" sz="3600">
                <a:solidFill>
                  <a:srgbClr val="808080"/>
                </a:solidFill>
                <a:latin typeface="Varela Round"/>
              </a:rPr>
              <a:t>
Apache Hadoop cluster architecture
</a:t>
            </a:r>
            <a:endParaRPr/>
          </a:p>
        </p:txBody>
      </p:sp>
      <p:pic>
        <p:nvPicPr>
          <p:cNvPr id="262" name="Picture 3"/>
          <p:cNvPicPr/>
          <p:nvPr/>
        </p:nvPicPr>
        <p:blipFill>
          <a:blip r:embed="rId2"/>
          <a:stretch>
            <a:fillRect/>
          </a:stretch>
        </p:blipFill>
        <p:spPr>
          <a:xfrm>
            <a:off x="1660680" y="2421360"/>
            <a:ext cx="9043920" cy="28440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913680" y="609480"/>
            <a:ext cx="10353240" cy="1325880"/>
          </a:xfrm>
          <a:prstGeom prst="rect">
            <a:avLst/>
          </a:prstGeom>
        </p:spPr>
        <p:txBody>
          <a:bodyPr anchor="ctr"/>
          <a:lstStyle/>
          <a:p>
            <a:pPr algn="ctr">
              <a:lnSpc>
                <a:spcPct val="90000"/>
              </a:lnSpc>
            </a:pPr>
            <a:r>
              <a:rPr lang="en-US" sz="3600">
                <a:solidFill>
                  <a:srgbClr val="808080"/>
                </a:solidFill>
                <a:latin typeface="Varela Round"/>
              </a:rPr>
              <a:t>
MapReduce Architecture
</a:t>
            </a:r>
            <a:endParaRPr/>
          </a:p>
        </p:txBody>
      </p:sp>
      <p:sp>
        <p:nvSpPr>
          <p:cNvPr id="264"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808080"/>
                </a:solidFill>
                <a:latin typeface="Open Sans"/>
                <a:ea typeface="Open Sans"/>
              </a:rPr>
              <a:t>The processing pillar in the Hadoop ecosystem.</a:t>
            </a:r>
            <a:endParaRPr/>
          </a:p>
          <a:p>
            <a:pPr>
              <a:lnSpc>
                <a:spcPct val="120000"/>
              </a:lnSpc>
              <a:buFont typeface="Arial"/>
              <a:buChar char="•"/>
            </a:pPr>
            <a:r>
              <a:rPr lang="en-US" sz="2000">
                <a:solidFill>
                  <a:srgbClr val="808080"/>
                </a:solidFill>
                <a:latin typeface="Open Sans"/>
                <a:ea typeface="Open Sans"/>
              </a:rPr>
              <a:t>The framework allows the specification of an operation to be applied to a huge data set, divide the problem and data, and run it in parallel.</a:t>
            </a:r>
            <a:endParaRPr/>
          </a:p>
          <a:p>
            <a:pPr>
              <a:lnSpc>
                <a:spcPct val="120000"/>
              </a:lnSpc>
              <a:buFont typeface="Arial"/>
              <a:buChar char="•"/>
            </a:pPr>
            <a:r>
              <a:rPr lang="en-US" sz="2000">
                <a:solidFill>
                  <a:srgbClr val="808080"/>
                </a:solidFill>
                <a:latin typeface="Open Sans"/>
                <a:ea typeface="Open Sans"/>
              </a:rPr>
              <a:t>The key functions</a:t>
            </a:r>
            <a:endParaRPr/>
          </a:p>
          <a:p>
            <a:pPr lvl="1">
              <a:lnSpc>
                <a:spcPct val="100000"/>
              </a:lnSpc>
              <a:buFont typeface="Arial"/>
              <a:buChar char="•"/>
            </a:pPr>
            <a:r>
              <a:rPr lang="en-US" sz="2000" b="1">
                <a:solidFill>
                  <a:srgbClr val="808080"/>
                </a:solidFill>
                <a:latin typeface="Open Sans"/>
                <a:ea typeface="Open Sans"/>
              </a:rPr>
              <a:t>Map</a:t>
            </a:r>
            <a:r>
              <a:rPr lang="en-US" sz="2000">
                <a:solidFill>
                  <a:srgbClr val="808080"/>
                </a:solidFill>
                <a:latin typeface="Open Sans"/>
                <a:ea typeface="Open Sans"/>
              </a:rPr>
              <a:t> – The function takes key/value pairs as input and generates an intermediate set of key/value pairs</a:t>
            </a:r>
            <a:endParaRPr/>
          </a:p>
          <a:p>
            <a:pPr lvl="1">
              <a:lnSpc>
                <a:spcPct val="100000"/>
              </a:lnSpc>
              <a:buFont typeface="Arial"/>
              <a:buChar char="•"/>
            </a:pPr>
            <a:r>
              <a:rPr lang="en-US" sz="2000" b="1">
                <a:solidFill>
                  <a:srgbClr val="808080"/>
                </a:solidFill>
                <a:latin typeface="Open Sans"/>
                <a:ea typeface="Open Sans"/>
              </a:rPr>
              <a:t>Reduce</a:t>
            </a:r>
            <a:r>
              <a:rPr lang="en-US" sz="2000">
                <a:solidFill>
                  <a:srgbClr val="808080"/>
                </a:solidFill>
                <a:latin typeface="Open Sans"/>
                <a:ea typeface="Open Sans"/>
              </a:rPr>
              <a:t> – The function which merges all the intermediate values associated with the same intermediate key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Content Placeholder 4"/>
          <p:cNvPicPr/>
          <p:nvPr/>
        </p:nvPicPr>
        <p:blipFill>
          <a:blip r:embed="rId2"/>
          <a:stretch>
            <a:fillRect/>
          </a:stretch>
        </p:blipFill>
        <p:spPr>
          <a:xfrm>
            <a:off x="1638000" y="1936080"/>
            <a:ext cx="8904960" cy="3695400"/>
          </a:xfrm>
          <a:prstGeom prst="rect">
            <a:avLst/>
          </a:prstGeom>
          <a:ln>
            <a:noFill/>
          </a:ln>
        </p:spPr>
      </p:pic>
      <p:sp>
        <p:nvSpPr>
          <p:cNvPr id="266" name="TextShape 1"/>
          <p:cNvSpPr txBox="1"/>
          <p:nvPr/>
        </p:nvSpPr>
        <p:spPr>
          <a:xfrm>
            <a:off x="913680" y="609480"/>
            <a:ext cx="10353240" cy="1325880"/>
          </a:xfrm>
          <a:prstGeom prst="rect">
            <a:avLst/>
          </a:prstGeom>
        </p:spPr>
        <p:txBody>
          <a:bodyPr anchor="ctr"/>
          <a:lstStyle/>
          <a:p>
            <a:pPr algn="ctr">
              <a:lnSpc>
                <a:spcPct val="90000"/>
              </a:lnSpc>
            </a:pPr>
            <a:r>
              <a:rPr lang="en-US" sz="3600">
                <a:solidFill>
                  <a:srgbClr val="808080"/>
                </a:solidFill>
                <a:latin typeface="Varela Round"/>
              </a:rPr>
              <a:t>
MapReduce Architecture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808080"/>
                </a:solidFill>
                <a:latin typeface="Varela Round"/>
              </a:rPr>
              <a:t>Apache pig</a:t>
            </a:r>
            <a:endParaRPr/>
          </a:p>
        </p:txBody>
      </p:sp>
      <p:sp>
        <p:nvSpPr>
          <p:cNvPr id="268"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808080"/>
                </a:solidFill>
                <a:latin typeface="Open Sans"/>
                <a:ea typeface="Open Sans"/>
              </a:rPr>
              <a:t>Apache Pig is an abstraction over MapReduce.</a:t>
            </a:r>
            <a:endParaRPr/>
          </a:p>
          <a:p>
            <a:pPr>
              <a:lnSpc>
                <a:spcPct val="120000"/>
              </a:lnSpc>
              <a:buFont typeface="Arial"/>
              <a:buChar char="•"/>
            </a:pPr>
            <a:r>
              <a:rPr lang="en-US" sz="2000">
                <a:solidFill>
                  <a:srgbClr val="808080"/>
                </a:solidFill>
                <a:latin typeface="Open Sans"/>
                <a:ea typeface="Open Sans"/>
              </a:rPr>
              <a:t>It is a tool/platform which is used to analyze larger sets of data representing them as data flows.</a:t>
            </a:r>
            <a:endParaRPr/>
          </a:p>
          <a:p>
            <a:pPr>
              <a:lnSpc>
                <a:spcPct val="120000"/>
              </a:lnSpc>
              <a:buFont typeface="Arial"/>
              <a:buChar char="•"/>
            </a:pPr>
            <a:r>
              <a:rPr lang="en-US" sz="2000" b="1">
                <a:solidFill>
                  <a:srgbClr val="808080"/>
                </a:solidFill>
                <a:latin typeface="Open Sans"/>
                <a:ea typeface="Open Sans"/>
              </a:rPr>
              <a:t>Pig Latin </a:t>
            </a:r>
            <a:r>
              <a:rPr lang="en-US" sz="2000">
                <a:solidFill>
                  <a:srgbClr val="808080"/>
                </a:solidFill>
                <a:latin typeface="Open Sans"/>
                <a:ea typeface="Open Sans"/>
              </a:rPr>
              <a:t>is used to write the scripts for analysing the data using Apache Pig.</a:t>
            </a:r>
            <a:endParaRPr/>
          </a:p>
          <a:p>
            <a:pPr>
              <a:lnSpc>
                <a:spcPct val="120000"/>
              </a:lnSpc>
              <a:buFont typeface="Arial"/>
              <a:buChar char="•"/>
            </a:pPr>
            <a:r>
              <a:rPr lang="en-US" sz="2000">
                <a:solidFill>
                  <a:srgbClr val="808080"/>
                </a:solidFill>
                <a:latin typeface="Open Sans"/>
                <a:ea typeface="Open Sans"/>
              </a:rPr>
              <a:t>Apache Pig has a component known as </a:t>
            </a:r>
            <a:r>
              <a:rPr lang="en-US" sz="2000" b="1">
                <a:solidFill>
                  <a:srgbClr val="808080"/>
                </a:solidFill>
                <a:latin typeface="Open Sans"/>
                <a:ea typeface="Open Sans"/>
              </a:rPr>
              <a:t>Pig Engine</a:t>
            </a:r>
            <a:r>
              <a:rPr lang="en-US" sz="2000">
                <a:solidFill>
                  <a:srgbClr val="808080"/>
                </a:solidFill>
                <a:latin typeface="Open Sans"/>
                <a:ea typeface="Open Sans"/>
              </a:rPr>
              <a:t> that accepts the Pig Latin scripts as input and converts those scripts into MapReduce jobs.</a:t>
            </a:r>
            <a:endParaRPr/>
          </a:p>
          <a:p>
            <a:pPr>
              <a:lnSpc>
                <a:spcPct val="120000"/>
              </a:lnSpc>
              <a:buFont typeface="Arial"/>
              <a:buChar char="•"/>
            </a:pPr>
            <a:r>
              <a:rPr lang="en-US" sz="2000">
                <a:solidFill>
                  <a:srgbClr val="808080"/>
                </a:solidFill>
                <a:latin typeface="Open Sans"/>
                <a:ea typeface="Open Sans"/>
              </a:rPr>
              <a:t>It has been observed that Apache Pig reduces the development time by almost </a:t>
            </a:r>
            <a:r>
              <a:rPr lang="en-US" sz="2000" b="1">
                <a:solidFill>
                  <a:srgbClr val="808080"/>
                </a:solidFill>
                <a:latin typeface="Open Sans"/>
                <a:ea typeface="Open Sans"/>
              </a:rPr>
              <a:t>16 times</a:t>
            </a:r>
            <a:r>
              <a:rPr lang="en-US" sz="2000">
                <a:solidFill>
                  <a:srgbClr val="808080"/>
                </a:solidFill>
                <a:latin typeface="Open Sans"/>
                <a:ea typeface="Open San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1229400" y="657360"/>
            <a:ext cx="9733320" cy="2852280"/>
          </a:xfrm>
          <a:prstGeom prst="rect">
            <a:avLst/>
          </a:prstGeom>
        </p:spPr>
        <p:txBody>
          <a:bodyPr anchor="b"/>
          <a:lstStyle/>
          <a:p>
            <a:pPr>
              <a:lnSpc>
                <a:spcPct val="100000"/>
              </a:lnSpc>
            </a:pPr>
            <a:r>
              <a:rPr lang="en-US" sz="3400" b="1">
                <a:solidFill>
                  <a:srgbClr val="808080"/>
                </a:solidFill>
                <a:latin typeface="Varela Round"/>
              </a:rPr>
              <a:t>Pre-Processing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913680" y="181260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Data in raw form is not suitable for the analysis, and especially not for the prescriptive data mining. The data must be pre-processed/prepared and transformed to get the best mineable form.</a:t>
            </a:r>
            <a:endParaRPr/>
          </a:p>
          <a:p>
            <a:pPr>
              <a:lnSpc>
                <a:spcPct val="120000"/>
              </a:lnSpc>
              <a:buFont typeface="Arial"/>
              <a:buChar char="•"/>
            </a:pPr>
            <a:r>
              <a:rPr lang="en-US" sz="2000">
                <a:solidFill>
                  <a:srgbClr val="595959"/>
                </a:solidFill>
                <a:latin typeface="Open Sans"/>
                <a:ea typeface="Open Sans"/>
              </a:rPr>
              <a:t>Data preparation is very crucial part as different data mining techniques behaves differently depending on the pre-processing and transformational methods.</a:t>
            </a:r>
            <a:endParaRPr/>
          </a:p>
          <a:p>
            <a:pPr>
              <a:lnSpc>
                <a:spcPct val="120000"/>
              </a:lnSpc>
              <a:buFont typeface="Arial"/>
              <a:buChar char="•"/>
            </a:pPr>
            <a:r>
              <a:rPr lang="en-US" sz="2000">
                <a:solidFill>
                  <a:srgbClr val="595959"/>
                </a:solidFill>
                <a:latin typeface="Open Sans"/>
                <a:ea typeface="Open Sans"/>
              </a:rPr>
              <a:t>The problem with our data is </a:t>
            </a:r>
            <a:r>
              <a:rPr lang="en-US" sz="2000" b="1">
                <a:solidFill>
                  <a:srgbClr val="595959"/>
                </a:solidFill>
                <a:latin typeface="Open Sans"/>
                <a:ea typeface="Open Sans"/>
              </a:rPr>
              <a:t>Missing Values: </a:t>
            </a:r>
            <a:r>
              <a:rPr lang="en-US" sz="2000">
                <a:solidFill>
                  <a:srgbClr val="595959"/>
                </a:solidFill>
                <a:latin typeface="Open Sans"/>
                <a:ea typeface="Open Sans"/>
              </a:rPr>
              <a:t>values that needs to be taken care before proceeding for further processing.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913680" y="609480"/>
            <a:ext cx="10353240" cy="1325880"/>
          </a:xfrm>
          <a:prstGeom prst="rect">
            <a:avLst/>
          </a:prstGeom>
        </p:spPr>
        <p:txBody>
          <a:bodyPr anchor="ctr"/>
          <a:lstStyle/>
          <a:p>
            <a:pPr algn="ctr">
              <a:lnSpc>
                <a:spcPct val="90000"/>
              </a:lnSpc>
            </a:pPr>
            <a:r>
              <a:rPr lang="en-US" sz="3400" b="1">
                <a:solidFill>
                  <a:srgbClr val="595959"/>
                </a:solidFill>
                <a:latin typeface="Varela Round"/>
              </a:rPr>
              <a:t>Missing value imputation
</a:t>
            </a:r>
            <a:endParaRPr/>
          </a:p>
        </p:txBody>
      </p:sp>
      <p:sp>
        <p:nvSpPr>
          <p:cNvPr id="272"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Data contains some missing or empty values that may create trouble while further processing the data. </a:t>
            </a:r>
            <a:endParaRPr/>
          </a:p>
          <a:p>
            <a:pPr>
              <a:lnSpc>
                <a:spcPct val="120000"/>
              </a:lnSpc>
              <a:buFont typeface="Arial"/>
              <a:buChar char="•"/>
            </a:pPr>
            <a:r>
              <a:rPr lang="en-US" sz="2000">
                <a:solidFill>
                  <a:srgbClr val="595959"/>
                </a:solidFill>
                <a:latin typeface="Open Sans"/>
                <a:ea typeface="Open Sans"/>
              </a:rPr>
              <a:t>The commonly used methods for value imputation are:</a:t>
            </a:r>
            <a:endParaRPr/>
          </a:p>
          <a:p>
            <a:pPr lvl="1">
              <a:lnSpc>
                <a:spcPct val="100000"/>
              </a:lnSpc>
              <a:buFont typeface="Bookman Old Style"/>
              <a:buAutoNum type="arabicPeriod"/>
            </a:pPr>
            <a:r>
              <a:rPr lang="en-US">
                <a:solidFill>
                  <a:srgbClr val="595959"/>
                </a:solidFill>
                <a:latin typeface="Open Sans"/>
                <a:ea typeface="Open Sans"/>
              </a:rPr>
              <a:t>Single value Imputation</a:t>
            </a:r>
            <a:endParaRPr/>
          </a:p>
          <a:p>
            <a:pPr lvl="1">
              <a:lnSpc>
                <a:spcPct val="100000"/>
              </a:lnSpc>
              <a:buFont typeface="Bookman Old Style"/>
              <a:buAutoNum type="arabicPeriod"/>
            </a:pPr>
            <a:r>
              <a:rPr lang="en-US">
                <a:solidFill>
                  <a:srgbClr val="595959"/>
                </a:solidFill>
                <a:latin typeface="Open Sans"/>
                <a:ea typeface="Open Sans"/>
              </a:rPr>
              <a:t>Complete Case Analysis</a:t>
            </a:r>
            <a:endParaRPr/>
          </a:p>
          <a:p>
            <a:pPr lvl="1">
              <a:lnSpc>
                <a:spcPct val="100000"/>
              </a:lnSpc>
              <a:buFont typeface="Bookman Old Style"/>
              <a:buAutoNum type="arabicPeriod"/>
            </a:pPr>
            <a:r>
              <a:rPr lang="en-US">
                <a:solidFill>
                  <a:srgbClr val="595959"/>
                </a:solidFill>
                <a:latin typeface="Open Sans"/>
                <a:ea typeface="Open Sans"/>
              </a:rPr>
              <a:t>Available Case Analysis</a:t>
            </a:r>
            <a:endParaRPr/>
          </a:p>
          <a:p>
            <a:pPr lvl="1">
              <a:lnSpc>
                <a:spcPct val="100000"/>
              </a:lnSpc>
              <a:buFont typeface="Bookman Old Style"/>
              <a:buAutoNum type="arabicPeriod"/>
            </a:pPr>
            <a:r>
              <a:rPr lang="en-US">
                <a:solidFill>
                  <a:srgbClr val="595959"/>
                </a:solidFill>
                <a:latin typeface="Open Sans"/>
                <a:ea typeface="Open Sans"/>
              </a:rPr>
              <a:t>Etc.</a:t>
            </a:r>
            <a:endParaRPr/>
          </a:p>
          <a:p>
            <a:pPr>
              <a:lnSpc>
                <a:spcPct val="120000"/>
              </a:lnSpc>
              <a:buFont typeface="Arial"/>
              <a:buChar char="•"/>
            </a:pPr>
            <a:r>
              <a:rPr lang="en-US" sz="2000">
                <a:solidFill>
                  <a:srgbClr val="595959"/>
                </a:solidFill>
                <a:latin typeface="Open Sans"/>
                <a:ea typeface="Open Sans"/>
              </a:rPr>
              <a:t>Here we are going to use “</a:t>
            </a:r>
            <a:r>
              <a:rPr lang="en-US" sz="2000" b="1">
                <a:solidFill>
                  <a:srgbClr val="595959"/>
                </a:solidFill>
                <a:latin typeface="Open Sans"/>
                <a:ea typeface="Open Sans"/>
              </a:rPr>
              <a:t>Single Value Imputation</a:t>
            </a:r>
            <a:r>
              <a:rPr lang="en-US" sz="2000">
                <a:solidFill>
                  <a:srgbClr val="595959"/>
                </a:solidFill>
                <a:latin typeface="Open Sans"/>
                <a:ea typeface="Open Sans"/>
              </a:rPr>
              <a:t>” method to deal with the missing data.</a:t>
            </a:r>
            <a:endParaRPr/>
          </a:p>
          <a:p>
            <a:r>
              <a:rPr lang="en-US">
                <a:solidFill>
                  <a:srgbClr val="595959"/>
                </a:solidFill>
                <a:latin typeface="Open Sans"/>
                <a:ea typeface="Open Sans"/>
              </a:rPr>
              <a:t>
</a:t>
            </a:r>
            <a:endParaRPr/>
          </a:p>
          <a:p>
            <a:pPr>
              <a:lnSpc>
                <a:spcPct val="100000"/>
              </a:lnSpc>
            </a:pPr>
            <a:r>
              <a:rPr lang="en-US" sz="2000">
                <a:solidFill>
                  <a:srgbClr val="595959"/>
                </a:solidFill>
                <a:latin typeface="Open Sans"/>
                <a:ea typeface="Open Sans"/>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913680" y="287640"/>
            <a:ext cx="10353240" cy="1325880"/>
          </a:xfrm>
          <a:prstGeom prst="rect">
            <a:avLst/>
          </a:prstGeom>
        </p:spPr>
        <p:txBody>
          <a:bodyPr anchor="ctr"/>
          <a:lstStyle/>
          <a:p>
            <a:pPr algn="ctr">
              <a:lnSpc>
                <a:spcPct val="90000"/>
              </a:lnSpc>
            </a:pPr>
            <a:r>
              <a:rPr lang="en-US" sz="3400">
                <a:solidFill>
                  <a:srgbClr val="595959"/>
                </a:solidFill>
                <a:latin typeface="Varela Round"/>
              </a:rPr>
              <a:t>INTRODUCTION</a:t>
            </a:r>
            <a:endParaRPr/>
          </a:p>
        </p:txBody>
      </p:sp>
      <p:sp>
        <p:nvSpPr>
          <p:cNvPr id="240" name="TextShape 2"/>
          <p:cNvSpPr txBox="1"/>
          <p:nvPr/>
        </p:nvSpPr>
        <p:spPr>
          <a:xfrm>
            <a:off x="913680" y="1613880"/>
            <a:ext cx="10353240" cy="4902480"/>
          </a:xfrm>
          <a:prstGeom prst="rect">
            <a:avLst/>
          </a:prstGeom>
        </p:spPr>
        <p:txBody>
          <a:bodyPr/>
          <a:lstStyle/>
          <a:p>
            <a:pPr>
              <a:lnSpc>
                <a:spcPct val="120000"/>
              </a:lnSpc>
              <a:buFont typeface="Arial"/>
              <a:buChar char="•"/>
            </a:pPr>
            <a:r>
              <a:rPr lang="en-US" sz="2000">
                <a:solidFill>
                  <a:srgbClr val="595959"/>
                </a:solidFill>
                <a:latin typeface="Open Sans"/>
                <a:ea typeface="Open Sans"/>
              </a:rPr>
              <a:t>Businesses and researchers alike take great interests in furthering the use of Predictive Analytics in enhancing Business Intelligence and forecasting ability across a wide range of applications. </a:t>
            </a:r>
            <a:endParaRPr/>
          </a:p>
          <a:p>
            <a:pPr>
              <a:lnSpc>
                <a:spcPct val="120000"/>
              </a:lnSpc>
              <a:buFont typeface="Arial"/>
              <a:buChar char="•"/>
            </a:pPr>
            <a:r>
              <a:rPr lang="en-US" sz="2000">
                <a:solidFill>
                  <a:srgbClr val="595959"/>
                </a:solidFill>
                <a:latin typeface="Open Sans"/>
                <a:ea typeface="Open Sans"/>
              </a:rPr>
              <a:t>Requires new techniques and frameworks to analyzing large data sets to acquire useful information. </a:t>
            </a:r>
            <a:endParaRPr/>
          </a:p>
          <a:p>
            <a:pPr>
              <a:lnSpc>
                <a:spcPct val="120000"/>
              </a:lnSpc>
              <a:buFont typeface="Arial"/>
              <a:buChar char="•"/>
            </a:pPr>
            <a:r>
              <a:rPr lang="en-US" sz="2000">
                <a:solidFill>
                  <a:srgbClr val="595959"/>
                </a:solidFill>
                <a:latin typeface="Open Sans"/>
                <a:ea typeface="Open Sans"/>
              </a:rPr>
              <a:t>Big data can be analyzed using analytics method by exploiting the potential of Hadoop/Map-Reduce tool. The benefit of implementing this technique would be making business orientated decisions in a respective domain of data.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934200" y="181440"/>
            <a:ext cx="10353240" cy="1325880"/>
          </a:xfrm>
          <a:prstGeom prst="rect">
            <a:avLst/>
          </a:prstGeom>
        </p:spPr>
        <p:txBody>
          <a:bodyPr anchor="ctr"/>
          <a:lstStyle/>
          <a:p>
            <a:pPr algn="ctr">
              <a:lnSpc>
                <a:spcPct val="90000"/>
              </a:lnSpc>
            </a:pPr>
            <a:r>
              <a:rPr lang="en-US" sz="3400" b="1">
                <a:solidFill>
                  <a:srgbClr val="595959"/>
                </a:solidFill>
                <a:latin typeface="Varela Round"/>
              </a:rPr>
              <a:t>PRE Processed Data</a:t>
            </a:r>
            <a:endParaRPr/>
          </a:p>
        </p:txBody>
      </p:sp>
      <p:graphicFrame>
        <p:nvGraphicFramePr>
          <p:cNvPr id="274" name="Table 2"/>
          <p:cNvGraphicFramePr/>
          <p:nvPr/>
        </p:nvGraphicFramePr>
        <p:xfrm>
          <a:off x="1313640" y="1197720"/>
          <a:ext cx="9594360" cy="5159880"/>
        </p:xfrm>
        <a:graphic>
          <a:graphicData uri="http://schemas.openxmlformats.org/drawingml/2006/table">
            <a:tbl>
              <a:tblPr/>
              <a:tblGrid>
                <a:gridCol w="851760">
                  <a:extLst>
                    <a:ext uri="{9D8B030D-6E8A-4147-A177-3AD203B41FA5}">
                      <a16:colId xmlns:a16="http://schemas.microsoft.com/office/drawing/2014/main" val="20000"/>
                    </a:ext>
                  </a:extLst>
                </a:gridCol>
                <a:gridCol w="1809000">
                  <a:extLst>
                    <a:ext uri="{9D8B030D-6E8A-4147-A177-3AD203B41FA5}">
                      <a16:colId xmlns:a16="http://schemas.microsoft.com/office/drawing/2014/main" val="20001"/>
                    </a:ext>
                  </a:extLst>
                </a:gridCol>
                <a:gridCol w="552240">
                  <a:extLst>
                    <a:ext uri="{9D8B030D-6E8A-4147-A177-3AD203B41FA5}">
                      <a16:colId xmlns:a16="http://schemas.microsoft.com/office/drawing/2014/main" val="20002"/>
                    </a:ext>
                  </a:extLst>
                </a:gridCol>
                <a:gridCol w="1156320">
                  <a:extLst>
                    <a:ext uri="{9D8B030D-6E8A-4147-A177-3AD203B41FA5}">
                      <a16:colId xmlns:a16="http://schemas.microsoft.com/office/drawing/2014/main" val="20003"/>
                    </a:ext>
                  </a:extLst>
                </a:gridCol>
                <a:gridCol w="1156320">
                  <a:extLst>
                    <a:ext uri="{9D8B030D-6E8A-4147-A177-3AD203B41FA5}">
                      <a16:colId xmlns:a16="http://schemas.microsoft.com/office/drawing/2014/main" val="20004"/>
                    </a:ext>
                  </a:extLst>
                </a:gridCol>
                <a:gridCol w="1156320">
                  <a:extLst>
                    <a:ext uri="{9D8B030D-6E8A-4147-A177-3AD203B41FA5}">
                      <a16:colId xmlns:a16="http://schemas.microsoft.com/office/drawing/2014/main" val="20005"/>
                    </a:ext>
                  </a:extLst>
                </a:gridCol>
                <a:gridCol w="1635120">
                  <a:extLst>
                    <a:ext uri="{9D8B030D-6E8A-4147-A177-3AD203B41FA5}">
                      <a16:colId xmlns:a16="http://schemas.microsoft.com/office/drawing/2014/main" val="20006"/>
                    </a:ext>
                  </a:extLst>
                </a:gridCol>
                <a:gridCol w="1277280">
                  <a:extLst>
                    <a:ext uri="{9D8B030D-6E8A-4147-A177-3AD203B41FA5}">
                      <a16:colId xmlns:a16="http://schemas.microsoft.com/office/drawing/2014/main" val="20007"/>
                    </a:ext>
                  </a:extLst>
                </a:gridCol>
              </a:tblGrid>
              <a:tr h="364320">
                <a:tc>
                  <a:txBody>
                    <a:bodyPr/>
                    <a:lstStyle/>
                    <a:p>
                      <a:pPr>
                        <a:lnSpc>
                          <a:spcPct val="115000"/>
                        </a:lnSpc>
                      </a:pPr>
                      <a:r>
                        <a:rPr lang="en-IN" sz="1000" b="1">
                          <a:solidFill>
                            <a:srgbClr val="FFFFFF"/>
                          </a:solidFill>
                          <a:latin typeface="Rockwell"/>
                        </a:rPr>
                        <a:t>V1</a:t>
                      </a:r>
                      <a:endParaRPr/>
                    </a:p>
                  </a:txBody>
                  <a:tcPr/>
                </a:tc>
                <a:tc>
                  <a:txBody>
                    <a:bodyPr/>
                    <a:lstStyle/>
                    <a:p>
                      <a:pPr>
                        <a:lnSpc>
                          <a:spcPct val="115000"/>
                        </a:lnSpc>
                      </a:pPr>
                      <a:r>
                        <a:rPr lang="en-IN" sz="1000" b="1">
                          <a:solidFill>
                            <a:srgbClr val="FFFFFF"/>
                          </a:solidFill>
                          <a:latin typeface="Rockwell"/>
                        </a:rPr>
                        <a:t>Time Interval</a:t>
                      </a:r>
                      <a:endParaRPr/>
                    </a:p>
                  </a:txBody>
                  <a:tcPr/>
                </a:tc>
                <a:tc>
                  <a:txBody>
                    <a:bodyPr/>
                    <a:lstStyle/>
                    <a:p>
                      <a:pPr>
                        <a:lnSpc>
                          <a:spcPct val="115000"/>
                        </a:lnSpc>
                      </a:pPr>
                      <a:r>
                        <a:rPr lang="en-IN" sz="1000" b="1">
                          <a:solidFill>
                            <a:srgbClr val="FFFFFF"/>
                          </a:solidFill>
                          <a:latin typeface="Rockwell"/>
                        </a:rPr>
                        <a:t>V3</a:t>
                      </a:r>
                      <a:endParaRPr/>
                    </a:p>
                  </a:txBody>
                  <a:tcPr/>
                </a:tc>
                <a:tc>
                  <a:txBody>
                    <a:bodyPr/>
                    <a:lstStyle/>
                    <a:p>
                      <a:pPr>
                        <a:lnSpc>
                          <a:spcPct val="115000"/>
                        </a:lnSpc>
                      </a:pPr>
                      <a:r>
                        <a:rPr lang="en-IN" sz="1000" b="1">
                          <a:solidFill>
                            <a:srgbClr val="FFFFFF"/>
                          </a:solidFill>
                          <a:latin typeface="Rockwell"/>
                        </a:rPr>
                        <a:t>V4</a:t>
                      </a:r>
                      <a:endParaRPr/>
                    </a:p>
                  </a:txBody>
                  <a:tcPr/>
                </a:tc>
                <a:tc>
                  <a:txBody>
                    <a:bodyPr/>
                    <a:lstStyle/>
                    <a:p>
                      <a:pPr>
                        <a:lnSpc>
                          <a:spcPct val="115000"/>
                        </a:lnSpc>
                      </a:pPr>
                      <a:r>
                        <a:rPr lang="en-IN" sz="1000" b="1">
                          <a:solidFill>
                            <a:srgbClr val="FFFFFF"/>
                          </a:solidFill>
                          <a:latin typeface="Rockwell"/>
                        </a:rPr>
                        <a:t>V5</a:t>
                      </a:r>
                      <a:endParaRPr/>
                    </a:p>
                  </a:txBody>
                  <a:tcPr/>
                </a:tc>
                <a:tc>
                  <a:txBody>
                    <a:bodyPr/>
                    <a:lstStyle/>
                    <a:p>
                      <a:pPr>
                        <a:lnSpc>
                          <a:spcPct val="115000"/>
                        </a:lnSpc>
                      </a:pPr>
                      <a:r>
                        <a:rPr lang="en-IN" sz="1000" b="1">
                          <a:solidFill>
                            <a:srgbClr val="FFFFFF"/>
                          </a:solidFill>
                          <a:latin typeface="Rockwell"/>
                        </a:rPr>
                        <a:t>V6</a:t>
                      </a:r>
                      <a:endParaRPr/>
                    </a:p>
                  </a:txBody>
                  <a:tcPr/>
                </a:tc>
                <a:tc>
                  <a:txBody>
                    <a:bodyPr/>
                    <a:lstStyle/>
                    <a:p>
                      <a:pPr>
                        <a:lnSpc>
                          <a:spcPct val="115000"/>
                        </a:lnSpc>
                      </a:pPr>
                      <a:r>
                        <a:rPr lang="en-IN" sz="1000" b="1">
                          <a:solidFill>
                            <a:srgbClr val="FFFFFF"/>
                          </a:solidFill>
                          <a:latin typeface="Rockwell"/>
                        </a:rPr>
                        <a:t>V7</a:t>
                      </a:r>
                      <a:endParaRPr/>
                    </a:p>
                  </a:txBody>
                  <a:tcPr/>
                </a:tc>
                <a:tc>
                  <a:txBody>
                    <a:bodyPr/>
                    <a:lstStyle/>
                    <a:p>
                      <a:pPr>
                        <a:lnSpc>
                          <a:spcPct val="115000"/>
                        </a:lnSpc>
                      </a:pPr>
                      <a:r>
                        <a:rPr lang="en-IN" sz="1000" b="1">
                          <a:solidFill>
                            <a:srgbClr val="FFFFFF"/>
                          </a:solidFill>
                          <a:latin typeface="Rockwell"/>
                        </a:rPr>
                        <a:t>V8</a:t>
                      </a:r>
                      <a:endParaRPr/>
                    </a:p>
                  </a:txBody>
                  <a:tcPr/>
                </a:tc>
                <a:extLst>
                  <a:ext uri="{0D108BD9-81ED-4DB2-BD59-A6C34878D82A}">
                    <a16:rowId xmlns:a16="http://schemas.microsoft.com/office/drawing/2014/main" val="10000"/>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0.081362</a:t>
                      </a:r>
                      <a:endParaRPr/>
                    </a:p>
                  </a:txBody>
                  <a:tcPr/>
                </a:tc>
                <a:tc>
                  <a:txBody>
                    <a:bodyPr/>
                    <a:lstStyle/>
                    <a:p>
                      <a:pPr>
                        <a:lnSpc>
                          <a:spcPct val="100000"/>
                        </a:lnSpc>
                      </a:pPr>
                      <a:r>
                        <a:rPr lang="en-IN" sz="1000">
                          <a:solidFill>
                            <a:srgbClr val="000000"/>
                          </a:solidFill>
                          <a:latin typeface="Rockwell"/>
                        </a:rPr>
                        <a:t>0.15657</a:t>
                      </a:r>
                      <a:endParaRPr/>
                    </a:p>
                  </a:txBody>
                  <a:tcPr/>
                </a:tc>
                <a:tc>
                  <a:txBody>
                    <a:bodyPr/>
                    <a:lstStyle/>
                    <a:p>
                      <a:pPr>
                        <a:lnSpc>
                          <a:spcPct val="100000"/>
                        </a:lnSpc>
                      </a:pPr>
                      <a:r>
                        <a:rPr lang="en-IN" sz="1000">
                          <a:solidFill>
                            <a:srgbClr val="000000"/>
                          </a:solidFill>
                          <a:latin typeface="Rockwell"/>
                        </a:rPr>
                        <a:t>0.09657</a:t>
                      </a:r>
                      <a:endParaRPr/>
                    </a:p>
                  </a:txBody>
                  <a:tcPr/>
                </a:tc>
                <a:tc>
                  <a:txBody>
                    <a:bodyPr/>
                    <a:lstStyle/>
                    <a:p>
                      <a:pPr>
                        <a:lnSpc>
                          <a:spcPct val="100000"/>
                        </a:lnSpc>
                      </a:pPr>
                      <a:r>
                        <a:rPr lang="en-IN" sz="1000">
                          <a:solidFill>
                            <a:srgbClr val="000000"/>
                          </a:solidFill>
                          <a:latin typeface="Rockwell"/>
                        </a:rPr>
                        <a:t>0.0524748485</a:t>
                      </a:r>
                      <a:endParaRPr/>
                    </a:p>
                  </a:txBody>
                  <a:tcPr/>
                </a:tc>
                <a:tc>
                  <a:txBody>
                    <a:bodyPr/>
                    <a:lstStyle/>
                    <a:p>
                      <a:pPr>
                        <a:lnSpc>
                          <a:spcPct val="100000"/>
                        </a:lnSpc>
                      </a:pPr>
                      <a:r>
                        <a:rPr lang="en-IN" sz="1000">
                          <a:solidFill>
                            <a:srgbClr val="000000"/>
                          </a:solidFill>
                          <a:latin typeface="Calibri"/>
                        </a:rPr>
                        <a:t>8.78458</a:t>
                      </a:r>
                      <a:endParaRPr/>
                    </a:p>
                  </a:txBody>
                  <a:tcPr/>
                </a:tc>
                <a:extLst>
                  <a:ext uri="{0D108BD9-81ED-4DB2-BD59-A6C34878D82A}">
                    <a16:rowId xmlns:a16="http://schemas.microsoft.com/office/drawing/2014/main" val="10001"/>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0.141864</a:t>
                      </a:r>
                      <a:endParaRPr/>
                    </a:p>
                  </a:txBody>
                  <a:tcPr/>
                </a:tc>
                <a:tc>
                  <a:txBody>
                    <a:bodyPr/>
                    <a:lstStyle/>
                    <a:p>
                      <a:pPr>
                        <a:lnSpc>
                          <a:spcPct val="115000"/>
                        </a:lnSpc>
                      </a:pPr>
                      <a:r>
                        <a:rPr lang="en-IN" sz="1000">
                          <a:solidFill>
                            <a:srgbClr val="FF0000"/>
                          </a:solidFill>
                          <a:latin typeface="Calibri"/>
                          <a:ea typeface="Times New Roman"/>
                        </a:rPr>
                        <a:t>0.18053</a:t>
                      </a:r>
                      <a:endParaRPr/>
                    </a:p>
                  </a:txBody>
                  <a:tcPr/>
                </a:tc>
                <a:tc>
                  <a:txBody>
                    <a:bodyPr/>
                    <a:lstStyle/>
                    <a:p>
                      <a:pPr>
                        <a:lnSpc>
                          <a:spcPct val="115000"/>
                        </a:lnSpc>
                      </a:pPr>
                      <a:r>
                        <a:rPr lang="en-IN" sz="1000">
                          <a:solidFill>
                            <a:srgbClr val="000000"/>
                          </a:solidFill>
                          <a:latin typeface="Rockwell"/>
                        </a:rPr>
                        <a:t>0.160937</a:t>
                      </a:r>
                      <a:endParaRPr/>
                    </a:p>
                  </a:txBody>
                  <a:tcPr/>
                </a:tc>
                <a:tc>
                  <a:txBody>
                    <a:bodyPr/>
                    <a:lstStyle/>
                    <a:p>
                      <a:pPr>
                        <a:lnSpc>
                          <a:spcPct val="115000"/>
                        </a:lnSpc>
                      </a:pPr>
                      <a:r>
                        <a:rPr lang="en-IN" sz="1000">
                          <a:solidFill>
                            <a:srgbClr val="000000"/>
                          </a:solidFill>
                          <a:latin typeface="Rockwell"/>
                        </a:rPr>
                        <a:t>0.0522748485</a:t>
                      </a:r>
                      <a:endParaRPr/>
                    </a:p>
                  </a:txBody>
                  <a:tcPr/>
                </a:tc>
                <a:tc>
                  <a:txBody>
                    <a:bodyPr/>
                    <a:lstStyle/>
                    <a:p>
                      <a:pPr>
                        <a:lnSpc>
                          <a:spcPct val="115000"/>
                        </a:lnSpc>
                      </a:pPr>
                      <a:r>
                        <a:rPr lang="en-IN" sz="1000">
                          <a:solidFill>
                            <a:srgbClr val="000000"/>
                          </a:solidFill>
                          <a:latin typeface="Rockwell"/>
                        </a:rPr>
                        <a:t>10.45786</a:t>
                      </a:r>
                      <a:endParaRPr/>
                    </a:p>
                  </a:txBody>
                  <a:tcPr/>
                </a:tc>
                <a:extLst>
                  <a:ext uri="{0D108BD9-81ED-4DB2-BD59-A6C34878D82A}">
                    <a16:rowId xmlns:a16="http://schemas.microsoft.com/office/drawing/2014/main" val="10002"/>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1383261000000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0.136587</a:t>
                      </a:r>
                      <a:endParaRPr/>
                    </a:p>
                  </a:txBody>
                  <a:tcPr/>
                </a:tc>
                <a:tc>
                  <a:txBody>
                    <a:bodyPr/>
                    <a:lstStyle/>
                    <a:p>
                      <a:pPr>
                        <a:lnSpc>
                          <a:spcPct val="100000"/>
                        </a:lnSpc>
                      </a:pPr>
                      <a:r>
                        <a:rPr lang="en-IN" sz="1000">
                          <a:solidFill>
                            <a:srgbClr val="000000"/>
                          </a:solidFill>
                          <a:latin typeface="Rockwell"/>
                        </a:rPr>
                        <a:t>0.17023</a:t>
                      </a:r>
                      <a:endParaRPr/>
                    </a:p>
                  </a:txBody>
                  <a:tcPr/>
                </a:tc>
                <a:tc>
                  <a:txBody>
                    <a:bodyPr/>
                    <a:lstStyle/>
                    <a:p>
                      <a:pPr>
                        <a:lnSpc>
                          <a:spcPct val="115000"/>
                        </a:lnSpc>
                      </a:pPr>
                      <a:r>
                        <a:rPr lang="en-IN" sz="1000">
                          <a:solidFill>
                            <a:srgbClr val="FF0000"/>
                          </a:solidFill>
                          <a:latin typeface="Calibri"/>
                          <a:ea typeface="Times New Roman"/>
                        </a:rPr>
                        <a:t>0.081344</a:t>
                      </a:r>
                      <a:endParaRPr/>
                    </a:p>
                  </a:txBody>
                  <a:tcPr/>
                </a:tc>
                <a:tc>
                  <a:txBody>
                    <a:bodyPr/>
                    <a:lstStyle/>
                    <a:p>
                      <a:pPr>
                        <a:lnSpc>
                          <a:spcPct val="100000"/>
                        </a:lnSpc>
                      </a:pPr>
                      <a:r>
                        <a:rPr lang="en-IN" sz="1000">
                          <a:solidFill>
                            <a:srgbClr val="000000"/>
                          </a:solidFill>
                          <a:latin typeface="Rockwell"/>
                        </a:rPr>
                        <a:t>0.0531748485</a:t>
                      </a:r>
                      <a:endParaRPr/>
                    </a:p>
                  </a:txBody>
                  <a:tcPr/>
                </a:tc>
                <a:tc>
                  <a:txBody>
                    <a:bodyPr/>
                    <a:lstStyle/>
                    <a:p>
                      <a:pPr>
                        <a:lnSpc>
                          <a:spcPct val="100000"/>
                        </a:lnSpc>
                      </a:pPr>
                      <a:r>
                        <a:rPr lang="en-IN" sz="1000">
                          <a:solidFill>
                            <a:srgbClr val="000000"/>
                          </a:solidFill>
                          <a:latin typeface="Rockwell"/>
                        </a:rPr>
                        <a:t>11.028366</a:t>
                      </a:r>
                      <a:endParaRPr/>
                    </a:p>
                  </a:txBody>
                  <a:tcPr/>
                </a:tc>
                <a:extLst>
                  <a:ext uri="{0D108BD9-81ED-4DB2-BD59-A6C34878D82A}">
                    <a16:rowId xmlns:a16="http://schemas.microsoft.com/office/drawing/2014/main" val="10003"/>
                  </a:ext>
                </a:extLst>
              </a:tr>
              <a:tr h="364320">
                <a:tc>
                  <a:txBody>
                    <a:bodyPr/>
                    <a:lstStyle/>
                    <a:p>
                      <a:pPr>
                        <a:lnSpc>
                          <a:spcPct val="115000"/>
                        </a:lnSpc>
                      </a:pPr>
                      <a:r>
                        <a:rPr lang="en-IN" sz="1000" b="1">
                          <a:solidFill>
                            <a:srgbClr val="FFFFFF"/>
                          </a:solidFill>
                          <a:latin typeface="Rockwell"/>
                        </a:rPr>
                        <a:t>1</a:t>
                      </a:r>
                      <a:endParaRPr/>
                    </a:p>
                  </a:txBody>
                  <a:tcPr/>
                </a:tc>
                <a:tc>
                  <a:txBody>
                    <a:bodyPr/>
                    <a:lstStyle/>
                    <a:p>
                      <a:pPr>
                        <a:lnSpc>
                          <a:spcPct val="115000"/>
                        </a:lnSpc>
                      </a:pPr>
                      <a:r>
                        <a:rPr lang="en-IN" sz="1000">
                          <a:solidFill>
                            <a:srgbClr val="000000"/>
                          </a:solidFill>
                          <a:latin typeface="Rockwell"/>
                        </a:rPr>
                        <a:t>1383261000000</a:t>
                      </a:r>
                      <a:endParaRPr/>
                    </a:p>
                  </a:txBody>
                  <a:tcPr/>
                </a:tc>
                <a:tc>
                  <a:txBody>
                    <a:bodyPr/>
                    <a:lstStyle/>
                    <a:p>
                      <a:pPr>
                        <a:lnSpc>
                          <a:spcPct val="115000"/>
                        </a:lnSpc>
                      </a:pPr>
                      <a:r>
                        <a:rPr lang="en-IN" sz="1000">
                          <a:solidFill>
                            <a:srgbClr val="000000"/>
                          </a:solidFill>
                          <a:latin typeface="Rockwell"/>
                        </a:rPr>
                        <a:t>33</a:t>
                      </a:r>
                      <a:endParaRPr/>
                    </a:p>
                  </a:txBody>
                  <a:tcPr/>
                </a:tc>
                <a:tc>
                  <a:txBody>
                    <a:bodyPr/>
                    <a:lstStyle/>
                    <a:p>
                      <a:pPr>
                        <a:lnSpc>
                          <a:spcPct val="100000"/>
                        </a:lnSpc>
                      </a:pPr>
                      <a:r>
                        <a:rPr lang="en-IN" sz="1000">
                          <a:solidFill>
                            <a:srgbClr val="000000"/>
                          </a:solidFill>
                          <a:latin typeface="Rockwell"/>
                        </a:rPr>
                        <a:t>0.18657</a:t>
                      </a:r>
                      <a:endParaRPr/>
                    </a:p>
                  </a:txBody>
                  <a:tcPr/>
                </a:tc>
                <a:tc>
                  <a:txBody>
                    <a:bodyPr/>
                    <a:lstStyle/>
                    <a:p>
                      <a:pPr>
                        <a:lnSpc>
                          <a:spcPct val="115000"/>
                        </a:lnSpc>
                      </a:pPr>
                      <a:r>
                        <a:rPr lang="en-IN" sz="1000">
                          <a:solidFill>
                            <a:srgbClr val="FF0000"/>
                          </a:solidFill>
                          <a:latin typeface="Rockwell"/>
                        </a:rPr>
                        <a:t>0.19898</a:t>
                      </a:r>
                      <a:endParaRPr/>
                    </a:p>
                  </a:txBody>
                  <a:tcPr/>
                </a:tc>
                <a:tc>
                  <a:txBody>
                    <a:bodyPr/>
                    <a:lstStyle/>
                    <a:p>
                      <a:pPr>
                        <a:lnSpc>
                          <a:spcPct val="115000"/>
                        </a:lnSpc>
                      </a:pPr>
                      <a:r>
                        <a:rPr lang="en-IN" sz="1000">
                          <a:solidFill>
                            <a:srgbClr val="000000"/>
                          </a:solidFill>
                          <a:latin typeface="Rockwell"/>
                        </a:rPr>
                        <a:t>0.026137</a:t>
                      </a:r>
                      <a:endParaRPr/>
                    </a:p>
                  </a:txBody>
                  <a:tcPr/>
                </a:tc>
                <a:tc>
                  <a:txBody>
                    <a:bodyPr/>
                    <a:lstStyle/>
                    <a:p>
                      <a:pPr>
                        <a:lnSpc>
                          <a:spcPct val="100000"/>
                        </a:lnSpc>
                      </a:pPr>
                      <a:r>
                        <a:rPr lang="en-IN" sz="1000">
                          <a:solidFill>
                            <a:srgbClr val="D47A57"/>
                          </a:solidFill>
                          <a:latin typeface="Rockwell"/>
                        </a:rPr>
                        <a:t>0.0536748485</a:t>
                      </a:r>
                      <a:endParaRPr/>
                    </a:p>
                  </a:txBody>
                  <a:tcPr/>
                </a:tc>
                <a:tc>
                  <a:txBody>
                    <a:bodyPr/>
                    <a:lstStyle/>
                    <a:p>
                      <a:pPr>
                        <a:lnSpc>
                          <a:spcPct val="100000"/>
                        </a:lnSpc>
                      </a:pPr>
                      <a:r>
                        <a:rPr lang="en-IN" sz="1000">
                          <a:solidFill>
                            <a:srgbClr val="000000"/>
                          </a:solidFill>
                          <a:latin typeface="Calibri"/>
                        </a:rPr>
                        <a:t>9.45687</a:t>
                      </a:r>
                      <a:endParaRPr/>
                    </a:p>
                  </a:txBody>
                  <a:tcPr/>
                </a:tc>
                <a:extLst>
                  <a:ext uri="{0D108BD9-81ED-4DB2-BD59-A6C34878D82A}">
                    <a16:rowId xmlns:a16="http://schemas.microsoft.com/office/drawing/2014/main" val="10004"/>
                  </a:ext>
                </a:extLst>
              </a:tr>
              <a:tr h="364320">
                <a:tc>
                  <a:txBody>
                    <a:bodyPr/>
                    <a:lstStyle/>
                    <a:p>
                      <a:pPr>
                        <a:lnSpc>
                          <a:spcPct val="115000"/>
                        </a:lnSpc>
                      </a:pPr>
                      <a:r>
                        <a:rPr lang="en-IN" sz="1000" b="1">
                          <a:solidFill>
                            <a:srgbClr val="FFFFFF"/>
                          </a:solidFill>
                          <a:latin typeface="Rockwell"/>
                        </a:rPr>
                        <a:t>2</a:t>
                      </a:r>
                      <a:endParaRPr/>
                    </a:p>
                  </a:txBody>
                  <a:tcPr/>
                </a:tc>
                <a:tc>
                  <a:txBody>
                    <a:bodyPr/>
                    <a:lstStyle/>
                    <a:p>
                      <a:pPr>
                        <a:lnSpc>
                          <a:spcPct val="115000"/>
                        </a:lnSpc>
                      </a:pPr>
                      <a:r>
                        <a:rPr lang="en-IN" sz="1000">
                          <a:solidFill>
                            <a:srgbClr val="000000"/>
                          </a:solidFill>
                          <a:latin typeface="Rockwell"/>
                        </a:rPr>
                        <a:t>1383262800000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0.027300</a:t>
                      </a:r>
                      <a:endParaRPr/>
                    </a:p>
                  </a:txBody>
                  <a:tcPr/>
                </a:tc>
                <a:tc>
                  <a:txBody>
                    <a:bodyPr/>
                    <a:lstStyle/>
                    <a:p>
                      <a:pPr>
                        <a:lnSpc>
                          <a:spcPct val="100000"/>
                        </a:lnSpc>
                      </a:pPr>
                      <a:r>
                        <a:rPr lang="en-IN" sz="1000">
                          <a:solidFill>
                            <a:srgbClr val="000000"/>
                          </a:solidFill>
                          <a:latin typeface="Rockwell"/>
                        </a:rPr>
                        <a:t>0.18657</a:t>
                      </a:r>
                      <a:endParaRPr/>
                    </a:p>
                  </a:txBody>
                  <a:tcPr/>
                </a:tc>
                <a:tc>
                  <a:txBody>
                    <a:bodyPr/>
                    <a:lstStyle/>
                    <a:p>
                      <a:pPr>
                        <a:lnSpc>
                          <a:spcPct val="100000"/>
                        </a:lnSpc>
                      </a:pPr>
                      <a:r>
                        <a:rPr lang="en-IN" sz="1000">
                          <a:solidFill>
                            <a:srgbClr val="FF0000"/>
                          </a:solidFill>
                          <a:latin typeface="Calibri"/>
                          <a:ea typeface="Times New Roman"/>
                        </a:rPr>
                        <a:t>0.091344</a:t>
                      </a:r>
                      <a:endParaRPr/>
                    </a:p>
                  </a:txBody>
                  <a:tcPr/>
                </a:tc>
                <a:tc>
                  <a:txBody>
                    <a:bodyPr/>
                    <a:lstStyle/>
                    <a:p>
                      <a:pPr>
                        <a:lnSpc>
                          <a:spcPct val="100000"/>
                        </a:lnSpc>
                      </a:pPr>
                      <a:r>
                        <a:rPr lang="en-IN" sz="1000">
                          <a:solidFill>
                            <a:srgbClr val="000000"/>
                          </a:solidFill>
                          <a:latin typeface="Rockwell"/>
                        </a:rPr>
                        <a:t>0.0541748485</a:t>
                      </a:r>
                      <a:endParaRPr/>
                    </a:p>
                  </a:txBody>
                  <a:tcPr/>
                </a:tc>
                <a:tc>
                  <a:txBody>
                    <a:bodyPr/>
                    <a:lstStyle/>
                    <a:p>
                      <a:pPr>
                        <a:lnSpc>
                          <a:spcPct val="100000"/>
                        </a:lnSpc>
                      </a:pPr>
                      <a:r>
                        <a:rPr lang="en-IN" sz="1000">
                          <a:solidFill>
                            <a:srgbClr val="D47A57"/>
                          </a:solidFill>
                          <a:latin typeface="Rockwell"/>
                        </a:rPr>
                        <a:t>11.028366</a:t>
                      </a:r>
                      <a:endParaRPr/>
                    </a:p>
                  </a:txBody>
                  <a:tcPr/>
                </a:tc>
                <a:extLst>
                  <a:ext uri="{0D108BD9-81ED-4DB2-BD59-A6C34878D82A}">
                    <a16:rowId xmlns:a16="http://schemas.microsoft.com/office/drawing/2014/main" val="10005"/>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06"/>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1383261600000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0.330641</a:t>
                      </a:r>
                      <a:endParaRPr/>
                    </a:p>
                  </a:txBody>
                  <a:tcPr/>
                </a:tc>
                <a:tc>
                  <a:txBody>
                    <a:bodyPr/>
                    <a:lstStyle/>
                    <a:p>
                      <a:pPr>
                        <a:lnSpc>
                          <a:spcPct val="115000"/>
                        </a:lnSpc>
                      </a:pPr>
                      <a:r>
                        <a:rPr lang="en-IN" sz="1000">
                          <a:solidFill>
                            <a:srgbClr val="000000"/>
                          </a:solidFill>
                          <a:latin typeface="Rockwell"/>
                        </a:rPr>
                        <a:t>0.170952</a:t>
                      </a:r>
                      <a:endParaRPr/>
                    </a:p>
                  </a:txBody>
                  <a:tcPr/>
                </a:tc>
                <a:tc>
                  <a:txBody>
                    <a:bodyPr/>
                    <a:lstStyle/>
                    <a:p>
                      <a:pPr>
                        <a:lnSpc>
                          <a:spcPct val="115000"/>
                        </a:lnSpc>
                      </a:pPr>
                      <a:r>
                        <a:rPr lang="en-IN" sz="1000">
                          <a:solidFill>
                            <a:srgbClr val="000000"/>
                          </a:solidFill>
                          <a:latin typeface="Rockwell"/>
                        </a:rPr>
                        <a:t>0.134176</a:t>
                      </a:r>
                      <a:endParaRPr/>
                    </a:p>
                  </a:txBody>
                  <a:tcPr/>
                </a:tc>
                <a:tc>
                  <a:txBody>
                    <a:bodyPr/>
                    <a:lstStyle/>
                    <a:p>
                      <a:pPr>
                        <a:lnSpc>
                          <a:spcPct val="115000"/>
                        </a:lnSpc>
                      </a:pPr>
                      <a:r>
                        <a:rPr lang="en-IN" sz="1000">
                          <a:solidFill>
                            <a:srgbClr val="000000"/>
                          </a:solidFill>
                          <a:latin typeface="Rockwell"/>
                        </a:rPr>
                        <a:t>0.0546009298</a:t>
                      </a:r>
                      <a:endParaRPr/>
                    </a:p>
                  </a:txBody>
                  <a:tcPr/>
                </a:tc>
                <a:tc>
                  <a:txBody>
                    <a:bodyPr/>
                    <a:lstStyle/>
                    <a:p>
                      <a:pPr>
                        <a:lnSpc>
                          <a:spcPct val="115000"/>
                        </a:lnSpc>
                      </a:pPr>
                      <a:r>
                        <a:rPr lang="en-IN" sz="1000">
                          <a:solidFill>
                            <a:srgbClr val="000000"/>
                          </a:solidFill>
                          <a:latin typeface="Rockwell"/>
                        </a:rPr>
                        <a:t>10.892770</a:t>
                      </a:r>
                      <a:endParaRPr/>
                    </a:p>
                  </a:txBody>
                  <a:tcPr/>
                </a:tc>
                <a:extLst>
                  <a:ext uri="{0D108BD9-81ED-4DB2-BD59-A6C34878D82A}">
                    <a16:rowId xmlns:a16="http://schemas.microsoft.com/office/drawing/2014/main" val="10007"/>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1383262200000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0.026137</a:t>
                      </a:r>
                      <a:endParaRPr/>
                    </a:p>
                  </a:txBody>
                  <a:tcPr/>
                </a:tc>
                <a:tc>
                  <a:txBody>
                    <a:bodyPr/>
                    <a:lstStyle/>
                    <a:p>
                      <a:pPr>
                        <a:lnSpc>
                          <a:spcPct val="100000"/>
                        </a:lnSpc>
                      </a:pPr>
                      <a:r>
                        <a:rPr lang="en-IN" sz="1000">
                          <a:solidFill>
                            <a:srgbClr val="000000"/>
                          </a:solidFill>
                          <a:latin typeface="Rockwell"/>
                        </a:rPr>
                        <a:t>0.18917</a:t>
                      </a:r>
                      <a:endParaRPr/>
                    </a:p>
                  </a:txBody>
                  <a:tcPr/>
                </a:tc>
                <a:tc>
                  <a:txBody>
                    <a:bodyPr/>
                    <a:lstStyle/>
                    <a:p>
                      <a:pPr>
                        <a:lnSpc>
                          <a:spcPct val="100000"/>
                        </a:lnSpc>
                      </a:pPr>
                      <a:r>
                        <a:rPr lang="en-IN" sz="1000">
                          <a:solidFill>
                            <a:srgbClr val="FF0000"/>
                          </a:solidFill>
                          <a:latin typeface="Calibri"/>
                          <a:ea typeface="Times New Roman"/>
                        </a:rPr>
                        <a:t>0.101344</a:t>
                      </a:r>
                      <a:endParaRPr/>
                    </a:p>
                  </a:txBody>
                  <a:tcPr/>
                </a:tc>
                <a:tc>
                  <a:txBody>
                    <a:bodyPr/>
                    <a:lstStyle/>
                    <a:p>
                      <a:pPr>
                        <a:lnSpc>
                          <a:spcPct val="100000"/>
                        </a:lnSpc>
                      </a:pPr>
                      <a:r>
                        <a:rPr lang="en-IN" sz="1000">
                          <a:solidFill>
                            <a:srgbClr val="000000"/>
                          </a:solidFill>
                          <a:latin typeface="Rockwell"/>
                        </a:rPr>
                        <a:t>0.0523748485</a:t>
                      </a:r>
                      <a:endParaRPr/>
                    </a:p>
                  </a:txBody>
                  <a:tcPr/>
                </a:tc>
                <a:tc>
                  <a:txBody>
                    <a:bodyPr/>
                    <a:lstStyle/>
                    <a:p>
                      <a:pPr>
                        <a:lnSpc>
                          <a:spcPct val="100000"/>
                        </a:lnSpc>
                      </a:pPr>
                      <a:r>
                        <a:rPr lang="en-IN" sz="1000">
                          <a:solidFill>
                            <a:srgbClr val="000000"/>
                          </a:solidFill>
                          <a:latin typeface="Rockwell"/>
                        </a:rPr>
                        <a:t>11.028366</a:t>
                      </a:r>
                      <a:endParaRPr/>
                    </a:p>
                  </a:txBody>
                  <a:tcPr/>
                </a:tc>
                <a:extLst>
                  <a:ext uri="{0D108BD9-81ED-4DB2-BD59-A6C34878D82A}">
                    <a16:rowId xmlns:a16="http://schemas.microsoft.com/office/drawing/2014/main" val="10008"/>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1383262200000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0.681434</a:t>
                      </a:r>
                      <a:endParaRPr/>
                    </a:p>
                  </a:txBody>
                  <a:tcPr/>
                </a:tc>
                <a:tc>
                  <a:txBody>
                    <a:bodyPr/>
                    <a:lstStyle/>
                    <a:p>
                      <a:pPr>
                        <a:lnSpc>
                          <a:spcPct val="115000"/>
                        </a:lnSpc>
                      </a:pPr>
                      <a:r>
                        <a:rPr lang="en-IN" sz="1000">
                          <a:solidFill>
                            <a:srgbClr val="000000"/>
                          </a:solidFill>
                          <a:latin typeface="Rockwell"/>
                        </a:rPr>
                        <a:t>0.220815</a:t>
                      </a:r>
                      <a:endParaRPr/>
                    </a:p>
                  </a:txBody>
                  <a:tcPr/>
                </a:tc>
                <a:tc>
                  <a:txBody>
                    <a:bodyPr/>
                    <a:lstStyle/>
                    <a:p>
                      <a:pPr>
                        <a:lnSpc>
                          <a:spcPct val="115000"/>
                        </a:lnSpc>
                      </a:pPr>
                      <a:r>
                        <a:rPr lang="en-IN" sz="1000">
                          <a:solidFill>
                            <a:srgbClr val="000000"/>
                          </a:solidFill>
                          <a:latin typeface="Rockwell"/>
                        </a:rPr>
                        <a:t>0.027300</a:t>
                      </a:r>
                      <a:endParaRPr/>
                    </a:p>
                  </a:txBody>
                  <a:tcPr/>
                </a:tc>
                <a:tc>
                  <a:txBody>
                    <a:bodyPr/>
                    <a:lstStyle/>
                    <a:p>
                      <a:pPr>
                        <a:lnSpc>
                          <a:spcPct val="115000"/>
                        </a:lnSpc>
                      </a:pPr>
                      <a:r>
                        <a:rPr lang="en-IN" sz="1000">
                          <a:solidFill>
                            <a:srgbClr val="D47A57"/>
                          </a:solidFill>
                          <a:latin typeface="Rockwell"/>
                        </a:rPr>
                        <a:t>0.0534378891</a:t>
                      </a:r>
                      <a:endParaRPr/>
                    </a:p>
                  </a:txBody>
                  <a:tcPr/>
                </a:tc>
                <a:tc>
                  <a:txBody>
                    <a:bodyPr/>
                    <a:lstStyle/>
                    <a:p>
                      <a:pPr>
                        <a:lnSpc>
                          <a:spcPct val="115000"/>
                        </a:lnSpc>
                      </a:pPr>
                      <a:r>
                        <a:rPr lang="en-IN" sz="1000">
                          <a:solidFill>
                            <a:srgbClr val="000000"/>
                          </a:solidFill>
                          <a:latin typeface="Rockwell"/>
                        </a:rPr>
                        <a:t>8.62242</a:t>
                      </a:r>
                      <a:endParaRPr/>
                    </a:p>
                  </a:txBody>
                  <a:tcPr/>
                </a:tc>
                <a:extLst>
                  <a:ext uri="{0D108BD9-81ED-4DB2-BD59-A6C34878D82A}">
                    <a16:rowId xmlns:a16="http://schemas.microsoft.com/office/drawing/2014/main" val="10009"/>
                  </a:ext>
                </a:extLst>
              </a:tr>
              <a:tr h="364320">
                <a:tc>
                  <a:txBody>
                    <a:bodyPr/>
                    <a:lstStyle/>
                    <a:p>
                      <a:pPr>
                        <a:lnSpc>
                          <a:spcPct val="115000"/>
                        </a:lnSpc>
                      </a:pPr>
                      <a:r>
                        <a:rPr lang="en-IN" sz="1000" b="1">
                          <a:solidFill>
                            <a:srgbClr val="FFFFFF"/>
                          </a:solidFill>
                          <a:latin typeface="Rockwell"/>
                        </a:rPr>
                        <a:t>3</a:t>
                      </a:r>
                      <a:endParaRPr/>
                    </a:p>
                  </a:txBody>
                  <a:tcPr/>
                </a:tc>
                <a:tc>
                  <a:txBody>
                    <a:bodyPr/>
                    <a:lstStyle/>
                    <a:p>
                      <a:pPr>
                        <a:lnSpc>
                          <a:spcPct val="115000"/>
                        </a:lnSpc>
                      </a:pPr>
                      <a:r>
                        <a:rPr lang="en-IN" sz="1000">
                          <a:solidFill>
                            <a:srgbClr val="000000"/>
                          </a:solidFill>
                          <a:latin typeface="Rockwell"/>
                        </a:rPr>
                        <a:t>1383262800000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0.027300</a:t>
                      </a:r>
                      <a:endParaRPr/>
                    </a:p>
                  </a:txBody>
                  <a:tcPr/>
                </a:tc>
                <a:tc>
                  <a:txBody>
                    <a:bodyPr/>
                    <a:lstStyle/>
                    <a:p>
                      <a:pPr>
                        <a:lnSpc>
                          <a:spcPct val="100000"/>
                        </a:lnSpc>
                      </a:pPr>
                      <a:r>
                        <a:rPr lang="en-IN" sz="1000">
                          <a:solidFill>
                            <a:srgbClr val="000000"/>
                          </a:solidFill>
                          <a:latin typeface="Rockwell"/>
                        </a:rPr>
                        <a:t>0.19657</a:t>
                      </a:r>
                      <a:endParaRPr/>
                    </a:p>
                  </a:txBody>
                  <a:tcPr/>
                </a:tc>
                <a:tc>
                  <a:txBody>
                    <a:bodyPr/>
                    <a:lstStyle/>
                    <a:p>
                      <a:pPr>
                        <a:lnSpc>
                          <a:spcPct val="100000"/>
                        </a:lnSpc>
                      </a:pPr>
                      <a:r>
                        <a:rPr lang="en-IN" sz="1000">
                          <a:solidFill>
                            <a:srgbClr val="000000"/>
                          </a:solidFill>
                          <a:latin typeface="Calibri"/>
                          <a:ea typeface="Times New Roman"/>
                        </a:rPr>
                        <a:t>0.101344</a:t>
                      </a:r>
                      <a:endParaRPr/>
                    </a:p>
                  </a:txBody>
                  <a:tcPr/>
                </a:tc>
                <a:tc>
                  <a:txBody>
                    <a:bodyPr/>
                    <a:lstStyle/>
                    <a:p>
                      <a:pPr>
                        <a:lnSpc>
                          <a:spcPct val="100000"/>
                        </a:lnSpc>
                      </a:pPr>
                      <a:r>
                        <a:rPr lang="en-IN" sz="1000">
                          <a:solidFill>
                            <a:srgbClr val="000000"/>
                          </a:solidFill>
                          <a:latin typeface="Rockwell"/>
                        </a:rPr>
                        <a:t>0.0524748485</a:t>
                      </a:r>
                      <a:endParaRPr/>
                    </a:p>
                  </a:txBody>
                  <a:tcPr/>
                </a:tc>
                <a:tc>
                  <a:txBody>
                    <a:bodyPr/>
                    <a:lstStyle/>
                    <a:p>
                      <a:pPr>
                        <a:lnSpc>
                          <a:spcPct val="100000"/>
                        </a:lnSpc>
                      </a:pPr>
                      <a:r>
                        <a:rPr lang="en-IN" sz="1000">
                          <a:solidFill>
                            <a:srgbClr val="000000"/>
                          </a:solidFill>
                          <a:latin typeface="Calibri"/>
                        </a:rPr>
                        <a:t>8.59841</a:t>
                      </a:r>
                      <a:endParaRPr/>
                    </a:p>
                  </a:txBody>
                  <a:tcPr/>
                </a:tc>
                <a:extLst>
                  <a:ext uri="{0D108BD9-81ED-4DB2-BD59-A6C34878D82A}">
                    <a16:rowId xmlns:a16="http://schemas.microsoft.com/office/drawing/2014/main" val="10010"/>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11"/>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12"/>
                  </a:ext>
                </a:extLst>
              </a:tr>
              <a:tr h="196200">
                <a:tc>
                  <a:txBody>
                    <a:bodyPr/>
                    <a:lstStyle/>
                    <a:p>
                      <a:pPr>
                        <a:lnSpc>
                          <a:spcPct val="115000"/>
                        </a:lnSpc>
                      </a:pPr>
                      <a:r>
                        <a:rPr lang="en-IN" sz="1000" b="1">
                          <a:solidFill>
                            <a:srgbClr val="FFFFFF"/>
                          </a:solidFill>
                          <a:latin typeface="Rockwell"/>
                        </a:rPr>
                        <a:t>.</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tc>
                  <a:txBody>
                    <a:bodyPr/>
                    <a:lstStyle/>
                    <a:p>
                      <a:pPr>
                        <a:lnSpc>
                          <a:spcPct val="115000"/>
                        </a:lnSpc>
                      </a:pPr>
                      <a:r>
                        <a:rPr lang="en-IN" sz="1000">
                          <a:solidFill>
                            <a:srgbClr val="000000"/>
                          </a:solidFill>
                          <a:latin typeface="Rockwell"/>
                        </a:rPr>
                        <a:t> </a:t>
                      </a:r>
                      <a:endParaRPr/>
                    </a:p>
                  </a:txBody>
                  <a:tcPr/>
                </a:tc>
                <a:extLst>
                  <a:ext uri="{0D108BD9-81ED-4DB2-BD59-A6C34878D82A}">
                    <a16:rowId xmlns:a16="http://schemas.microsoft.com/office/drawing/2014/main" val="10013"/>
                  </a:ext>
                </a:extLst>
              </a:tr>
              <a:tr h="364320">
                <a:tc>
                  <a:txBody>
                    <a:bodyPr/>
                    <a:lstStyle/>
                    <a:p>
                      <a:pPr>
                        <a:lnSpc>
                          <a:spcPct val="115000"/>
                        </a:lnSpc>
                      </a:pPr>
                      <a:r>
                        <a:rPr lang="en-IN" sz="1000" b="1">
                          <a:solidFill>
                            <a:srgbClr val="FFFFFF"/>
                          </a:solidFill>
                          <a:latin typeface="Rockwell"/>
                        </a:rPr>
                        <a:t>10000</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0</a:t>
                      </a:r>
                      <a:endParaRPr/>
                    </a:p>
                  </a:txBody>
                  <a:tcPr/>
                </a:tc>
                <a:tc>
                  <a:txBody>
                    <a:bodyPr/>
                    <a:lstStyle/>
                    <a:p>
                      <a:pPr>
                        <a:lnSpc>
                          <a:spcPct val="115000"/>
                        </a:lnSpc>
                      </a:pPr>
                      <a:r>
                        <a:rPr lang="en-IN" sz="1000">
                          <a:solidFill>
                            <a:srgbClr val="000000"/>
                          </a:solidFill>
                          <a:latin typeface="Rockwell"/>
                        </a:rPr>
                        <a:t>0.081362</a:t>
                      </a:r>
                      <a:endParaRPr/>
                    </a:p>
                  </a:txBody>
                  <a:tcPr/>
                </a:tc>
                <a:tc>
                  <a:txBody>
                    <a:bodyPr/>
                    <a:lstStyle/>
                    <a:p>
                      <a:pPr>
                        <a:lnSpc>
                          <a:spcPct val="100000"/>
                        </a:lnSpc>
                      </a:pPr>
                      <a:r>
                        <a:rPr lang="en-IN" sz="1000">
                          <a:solidFill>
                            <a:srgbClr val="000000"/>
                          </a:solidFill>
                          <a:latin typeface="Rockwell"/>
                        </a:rPr>
                        <a:t>0.20657</a:t>
                      </a:r>
                      <a:endParaRPr/>
                    </a:p>
                  </a:txBody>
                  <a:tcPr/>
                </a:tc>
                <a:tc>
                  <a:txBody>
                    <a:bodyPr/>
                    <a:lstStyle/>
                    <a:p>
                      <a:pPr>
                        <a:lnSpc>
                          <a:spcPct val="100000"/>
                        </a:lnSpc>
                      </a:pPr>
                      <a:r>
                        <a:rPr lang="en-IN" sz="1000">
                          <a:solidFill>
                            <a:srgbClr val="FF0000"/>
                          </a:solidFill>
                          <a:latin typeface="Calibri"/>
                          <a:ea typeface="Times New Roman"/>
                        </a:rPr>
                        <a:t>0.121344</a:t>
                      </a:r>
                      <a:endParaRPr/>
                    </a:p>
                    <a:p>
                      <a:pPr>
                        <a:lnSpc>
                          <a:spcPct val="100000"/>
                        </a:lnSpc>
                      </a:pPr>
                      <a:endParaRPr/>
                    </a:p>
                  </a:txBody>
                  <a:tcPr/>
                </a:tc>
                <a:tc>
                  <a:txBody>
                    <a:bodyPr/>
                    <a:lstStyle/>
                    <a:p>
                      <a:pPr>
                        <a:lnSpc>
                          <a:spcPct val="100000"/>
                        </a:lnSpc>
                      </a:pPr>
                      <a:r>
                        <a:rPr lang="en-IN" sz="1000">
                          <a:solidFill>
                            <a:srgbClr val="000000"/>
                          </a:solidFill>
                          <a:latin typeface="Rockwell"/>
                        </a:rPr>
                        <a:t>0.0528748485</a:t>
                      </a:r>
                      <a:endParaRPr/>
                    </a:p>
                  </a:txBody>
                  <a:tcPr/>
                </a:tc>
                <a:tc>
                  <a:txBody>
                    <a:bodyPr/>
                    <a:lstStyle/>
                    <a:p>
                      <a:pPr>
                        <a:lnSpc>
                          <a:spcPct val="100000"/>
                        </a:lnSpc>
                      </a:pPr>
                      <a:r>
                        <a:rPr lang="en-IN" sz="1000">
                          <a:solidFill>
                            <a:srgbClr val="000000"/>
                          </a:solidFill>
                          <a:latin typeface="Rockwell"/>
                        </a:rPr>
                        <a:t>12.046548</a:t>
                      </a:r>
                      <a:endParaRPr/>
                    </a:p>
                  </a:txBody>
                  <a:tcPr/>
                </a:tc>
                <a:extLst>
                  <a:ext uri="{0D108BD9-81ED-4DB2-BD59-A6C34878D82A}">
                    <a16:rowId xmlns:a16="http://schemas.microsoft.com/office/drawing/2014/main" val="10014"/>
                  </a:ext>
                </a:extLst>
              </a:tr>
              <a:tr h="367560">
                <a:tc>
                  <a:txBody>
                    <a:bodyPr/>
                    <a:lstStyle/>
                    <a:p>
                      <a:pPr>
                        <a:lnSpc>
                          <a:spcPct val="115000"/>
                        </a:lnSpc>
                      </a:pPr>
                      <a:r>
                        <a:rPr lang="en-IN" sz="1000" b="1">
                          <a:solidFill>
                            <a:srgbClr val="FFFFFF"/>
                          </a:solidFill>
                          <a:latin typeface="Rockwell"/>
                        </a:rPr>
                        <a:t>10000</a:t>
                      </a:r>
                      <a:endParaRPr/>
                    </a:p>
                  </a:txBody>
                  <a:tcPr/>
                </a:tc>
                <a:tc>
                  <a:txBody>
                    <a:bodyPr/>
                    <a:lstStyle/>
                    <a:p>
                      <a:pPr>
                        <a:lnSpc>
                          <a:spcPct val="115000"/>
                        </a:lnSpc>
                      </a:pPr>
                      <a:r>
                        <a:rPr lang="en-IN" sz="1000">
                          <a:solidFill>
                            <a:srgbClr val="000000"/>
                          </a:solidFill>
                          <a:latin typeface="Rockwell"/>
                        </a:rPr>
                        <a:t>1383260400000</a:t>
                      </a:r>
                      <a:endParaRPr/>
                    </a:p>
                  </a:txBody>
                  <a:tcPr/>
                </a:tc>
                <a:tc>
                  <a:txBody>
                    <a:bodyPr/>
                    <a:lstStyle/>
                    <a:p>
                      <a:pPr>
                        <a:lnSpc>
                          <a:spcPct val="115000"/>
                        </a:lnSpc>
                      </a:pPr>
                      <a:r>
                        <a:rPr lang="en-IN" sz="1000">
                          <a:solidFill>
                            <a:srgbClr val="000000"/>
                          </a:solidFill>
                          <a:latin typeface="Rockwell"/>
                        </a:rPr>
                        <a:t>39</a:t>
                      </a:r>
                      <a:endParaRPr/>
                    </a:p>
                  </a:txBody>
                  <a:tcPr/>
                </a:tc>
                <a:tc>
                  <a:txBody>
                    <a:bodyPr/>
                    <a:lstStyle/>
                    <a:p>
                      <a:pPr>
                        <a:lnSpc>
                          <a:spcPct val="115000"/>
                        </a:lnSpc>
                      </a:pPr>
                      <a:r>
                        <a:rPr lang="en-IN" sz="1000">
                          <a:solidFill>
                            <a:srgbClr val="000000"/>
                          </a:solidFill>
                          <a:latin typeface="Rockwell"/>
                        </a:rPr>
                        <a:t>0.141864</a:t>
                      </a:r>
                      <a:endParaRPr/>
                    </a:p>
                  </a:txBody>
                  <a:tcPr/>
                </a:tc>
                <a:tc>
                  <a:txBody>
                    <a:bodyPr/>
                    <a:lstStyle/>
                    <a:p>
                      <a:pPr>
                        <a:lnSpc>
                          <a:spcPct val="115000"/>
                        </a:lnSpc>
                      </a:pPr>
                      <a:r>
                        <a:rPr lang="en-IN" sz="1000">
                          <a:solidFill>
                            <a:srgbClr val="D47A57"/>
                          </a:solidFill>
                          <a:latin typeface="Rockwell"/>
                        </a:rPr>
                        <a:t>0.20100</a:t>
                      </a:r>
                      <a:endParaRPr/>
                    </a:p>
                  </a:txBody>
                  <a:tcPr/>
                </a:tc>
                <a:tc>
                  <a:txBody>
                    <a:bodyPr/>
                    <a:lstStyle/>
                    <a:p>
                      <a:pPr>
                        <a:lnSpc>
                          <a:spcPct val="115000"/>
                        </a:lnSpc>
                      </a:pPr>
                      <a:r>
                        <a:rPr lang="en-IN" sz="1000">
                          <a:solidFill>
                            <a:srgbClr val="000000"/>
                          </a:solidFill>
                          <a:latin typeface="Rockwell"/>
                        </a:rPr>
                        <a:t>0.160937</a:t>
                      </a:r>
                      <a:endParaRPr/>
                    </a:p>
                  </a:txBody>
                  <a:tcPr/>
                </a:tc>
                <a:tc>
                  <a:txBody>
                    <a:bodyPr/>
                    <a:lstStyle/>
                    <a:p>
                      <a:pPr>
                        <a:lnSpc>
                          <a:spcPct val="115000"/>
                        </a:lnSpc>
                      </a:pPr>
                      <a:r>
                        <a:rPr lang="en-IN" sz="1000">
                          <a:solidFill>
                            <a:srgbClr val="000000"/>
                          </a:solidFill>
                          <a:latin typeface="Rockwell"/>
                        </a:rPr>
                        <a:t>0.0522748485</a:t>
                      </a:r>
                      <a:endParaRPr/>
                    </a:p>
                  </a:txBody>
                  <a:tcPr/>
                </a:tc>
                <a:tc>
                  <a:txBody>
                    <a:bodyPr/>
                    <a:lstStyle/>
                    <a:p>
                      <a:pPr>
                        <a:lnSpc>
                          <a:spcPct val="115000"/>
                        </a:lnSpc>
                      </a:pPr>
                      <a:r>
                        <a:rPr lang="en-IN" sz="1000">
                          <a:solidFill>
                            <a:srgbClr val="000000"/>
                          </a:solidFill>
                          <a:latin typeface="Rockwell"/>
                        </a:rPr>
                        <a:t>9.028366</a:t>
                      </a:r>
                      <a:endParaRPr/>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1229400" y="657360"/>
            <a:ext cx="9733320" cy="2852280"/>
          </a:xfrm>
          <a:prstGeom prst="rect">
            <a:avLst/>
          </a:prstGeom>
        </p:spPr>
        <p:txBody>
          <a:bodyPr anchor="b"/>
          <a:lstStyle/>
          <a:p>
            <a:pPr>
              <a:lnSpc>
                <a:spcPct val="100000"/>
              </a:lnSpc>
            </a:pPr>
            <a:r>
              <a:rPr lang="en-US" sz="3400" b="1">
                <a:solidFill>
                  <a:srgbClr val="808080"/>
                </a:solidFill>
                <a:latin typeface="Varela Round"/>
              </a:rPr>
              <a:t>Prescriptive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913680" y="2064240"/>
            <a:ext cx="5934600" cy="2819160"/>
          </a:xfrm>
          <a:prstGeom prst="rect">
            <a:avLst/>
          </a:prstGeom>
        </p:spPr>
        <p:txBody>
          <a:bodyPr anchor="ctr"/>
          <a:lstStyle/>
          <a:p>
            <a:pPr>
              <a:lnSpc>
                <a:spcPct val="100000"/>
              </a:lnSpc>
              <a:buFont typeface="Arial"/>
              <a:buChar char="•"/>
            </a:pPr>
            <a:r>
              <a:rPr lang="en-US">
                <a:solidFill>
                  <a:srgbClr val="404040"/>
                </a:solidFill>
                <a:latin typeface="Open Sans"/>
                <a:ea typeface="Open Sans"/>
              </a:rPr>
              <a:t>Prescriptive analytics is the area of business analytics (BA) dedicated to finding the best course of action for a given situation. </a:t>
            </a:r>
            <a:endParaRPr/>
          </a:p>
          <a:p>
            <a:pPr>
              <a:lnSpc>
                <a:spcPct val="100000"/>
              </a:lnSpc>
              <a:buFont typeface="Arial"/>
              <a:buChar char="•"/>
            </a:pPr>
            <a:r>
              <a:rPr lang="en-US">
                <a:solidFill>
                  <a:srgbClr val="404040"/>
                </a:solidFill>
                <a:latin typeface="Open Sans"/>
                <a:ea typeface="Open Sans"/>
              </a:rPr>
              <a:t>Prescriptive analytics seeks to determine the best solution or outcome among various choices, given the known parameters.</a:t>
            </a:r>
            <a:endParaRPr/>
          </a:p>
        </p:txBody>
      </p:sp>
      <p:pic>
        <p:nvPicPr>
          <p:cNvPr id="277" name="Picture 8"/>
          <p:cNvPicPr/>
          <p:nvPr/>
        </p:nvPicPr>
        <p:blipFill>
          <a:blip r:embed="rId2"/>
          <a:stretch>
            <a:fillRect/>
          </a:stretch>
        </p:blipFill>
        <p:spPr>
          <a:xfrm>
            <a:off x="7998480" y="1870560"/>
            <a:ext cx="3012840" cy="301284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1107000" y="2108880"/>
            <a:ext cx="8951040" cy="3694680"/>
          </a:xfrm>
          <a:prstGeom prst="rect">
            <a:avLst/>
          </a:prstGeom>
        </p:spPr>
        <p:txBody>
          <a:bodyPr/>
          <a:lstStyle/>
          <a:p>
            <a:pPr>
              <a:lnSpc>
                <a:spcPct val="100000"/>
              </a:lnSpc>
            </a:pPr>
            <a:r>
              <a:rPr lang="en-US" sz="2000">
                <a:solidFill>
                  <a:srgbClr val="404040"/>
                </a:solidFill>
                <a:latin typeface="Open Sans"/>
                <a:ea typeface="Open Sans"/>
              </a:rPr>
              <a:t>The prescriptive analytics has been performed on the data for the following purposes:</a:t>
            </a:r>
            <a:endParaRPr/>
          </a:p>
          <a:p>
            <a:pPr>
              <a:lnSpc>
                <a:spcPct val="120000"/>
              </a:lnSpc>
              <a:buFont typeface="Arial"/>
              <a:buChar char="•"/>
            </a:pPr>
            <a:r>
              <a:rPr lang="en-US" sz="2000">
                <a:solidFill>
                  <a:srgbClr val="404040"/>
                </a:solidFill>
                <a:latin typeface="Open Sans"/>
                <a:ea typeface="Open Sans"/>
              </a:rPr>
              <a:t>Region-wise Analysis.</a:t>
            </a:r>
            <a:endParaRPr/>
          </a:p>
          <a:p>
            <a:pPr>
              <a:lnSpc>
                <a:spcPct val="120000"/>
              </a:lnSpc>
              <a:buFont typeface="Arial"/>
              <a:buChar char="•"/>
            </a:pPr>
            <a:r>
              <a:rPr lang="en-US" sz="2000">
                <a:solidFill>
                  <a:srgbClr val="404040"/>
                </a:solidFill>
                <a:latin typeface="Open Sans"/>
                <a:ea typeface="Open Sans"/>
              </a:rPr>
              <a:t>Monthly/Day-wise analysis.</a:t>
            </a:r>
            <a:endParaRPr/>
          </a:p>
          <a:p>
            <a:pPr>
              <a:lnSpc>
                <a:spcPct val="120000"/>
              </a:lnSpc>
              <a:buFont typeface="Arial"/>
              <a:buChar char="•"/>
            </a:pPr>
            <a:r>
              <a:rPr lang="en-US" sz="2000">
                <a:solidFill>
                  <a:srgbClr val="404040"/>
                </a:solidFill>
                <a:latin typeface="Open Sans"/>
                <a:ea typeface="Open Sans"/>
              </a:rPr>
              <a:t>Hourly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952560" y="2464200"/>
            <a:ext cx="10353240" cy="1325880"/>
          </a:xfrm>
          <a:prstGeom prst="rect">
            <a:avLst/>
          </a:prstGeom>
        </p:spPr>
        <p:txBody>
          <a:bodyPr anchor="ctr"/>
          <a:lstStyle/>
          <a:p>
            <a:pPr algn="ctr">
              <a:lnSpc>
                <a:spcPct val="90000"/>
              </a:lnSpc>
            </a:pPr>
            <a:r>
              <a:rPr lang="en-US" sz="3400">
                <a:solidFill>
                  <a:srgbClr val="595959"/>
                </a:solidFill>
                <a:latin typeface="Varela Round"/>
              </a:rPr>
              <a:t>Region wise 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K-Means Algorithm</a:t>
            </a:r>
            <a:endParaRPr/>
          </a:p>
        </p:txBody>
      </p:sp>
      <p:sp>
        <p:nvSpPr>
          <p:cNvPr id="281"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Varela Round"/>
              </a:rPr>
              <a:t>k-means is  one of  the simplest unsupervised  learning  algorithms  that  solve  the well  known clustering problem.</a:t>
            </a:r>
            <a:endParaRPr/>
          </a:p>
          <a:p>
            <a:pPr>
              <a:lnSpc>
                <a:spcPct val="120000"/>
              </a:lnSpc>
              <a:buFont typeface="Arial"/>
              <a:buChar char="•"/>
            </a:pPr>
            <a:r>
              <a:rPr lang="en-US" sz="2000">
                <a:solidFill>
                  <a:srgbClr val="595959"/>
                </a:solidFill>
                <a:latin typeface="Varela Round"/>
              </a:rPr>
              <a:t>The procedure follows a simple and  easy  way  to classify a given data set  through a certain number of  clusters (assume k clusters) fixed apriori.</a:t>
            </a:r>
            <a:endParaRPr/>
          </a:p>
          <a:p>
            <a:pPr>
              <a:lnSpc>
                <a:spcPct val="120000"/>
              </a:lnSpc>
              <a:buFont typeface="Arial"/>
              <a:buChar char="•"/>
            </a:pPr>
            <a:r>
              <a:rPr lang="en-US" sz="2000">
                <a:solidFill>
                  <a:srgbClr val="595959"/>
                </a:solidFill>
                <a:latin typeface="Varela Round"/>
              </a:rPr>
              <a:t>In  our work, the whole data is divided into </a:t>
            </a:r>
            <a:r>
              <a:rPr lang="en-US" sz="2000" b="1">
                <a:solidFill>
                  <a:srgbClr val="595959"/>
                </a:solidFill>
                <a:latin typeface="Varela Round"/>
              </a:rPr>
              <a:t>3 clusters </a:t>
            </a:r>
            <a:r>
              <a:rPr lang="en-US" sz="2000">
                <a:solidFill>
                  <a:srgbClr val="595959"/>
                </a:solidFill>
                <a:latin typeface="Varela Round"/>
              </a:rPr>
              <a:t>with </a:t>
            </a:r>
            <a:endParaRPr/>
          </a:p>
          <a:p>
            <a:pPr lvl="1">
              <a:lnSpc>
                <a:spcPct val="100000"/>
              </a:lnSpc>
              <a:buFont typeface="Arial"/>
              <a:buChar char="•"/>
            </a:pPr>
            <a:r>
              <a:rPr lang="en-US" b="1">
                <a:solidFill>
                  <a:srgbClr val="595959"/>
                </a:solidFill>
                <a:latin typeface="Varela Round"/>
              </a:rPr>
              <a:t>High</a:t>
            </a:r>
            <a:r>
              <a:rPr lang="en-US">
                <a:solidFill>
                  <a:srgbClr val="595959"/>
                </a:solidFill>
                <a:latin typeface="Varela Round"/>
              </a:rPr>
              <a:t> – 35 to 100 </a:t>
            </a:r>
            <a:endParaRPr/>
          </a:p>
          <a:p>
            <a:pPr lvl="1">
              <a:lnSpc>
                <a:spcPct val="100000"/>
              </a:lnSpc>
              <a:buFont typeface="Arial"/>
              <a:buChar char="•"/>
            </a:pPr>
            <a:r>
              <a:rPr lang="en-US" b="1">
                <a:solidFill>
                  <a:srgbClr val="595959"/>
                </a:solidFill>
                <a:latin typeface="Varela Round"/>
              </a:rPr>
              <a:t>Medium – </a:t>
            </a:r>
            <a:r>
              <a:rPr lang="en-US">
                <a:solidFill>
                  <a:srgbClr val="595959"/>
                </a:solidFill>
                <a:latin typeface="Varela Round"/>
              </a:rPr>
              <a:t>10 to 35</a:t>
            </a:r>
            <a:endParaRPr/>
          </a:p>
          <a:p>
            <a:pPr lvl="1">
              <a:lnSpc>
                <a:spcPct val="100000"/>
              </a:lnSpc>
              <a:buFont typeface="Arial"/>
              <a:buChar char="•"/>
            </a:pPr>
            <a:r>
              <a:rPr lang="en-US" b="1">
                <a:solidFill>
                  <a:srgbClr val="595959"/>
                </a:solidFill>
                <a:latin typeface="Varela Round"/>
              </a:rPr>
              <a:t>Low – </a:t>
            </a:r>
            <a:r>
              <a:rPr lang="en-US">
                <a:solidFill>
                  <a:srgbClr val="595959"/>
                </a:solidFill>
                <a:latin typeface="Varela Round"/>
              </a:rPr>
              <a:t>0 to 10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1"/>
          <p:cNvPicPr/>
          <p:nvPr/>
        </p:nvPicPr>
        <p:blipFill>
          <a:blip r:embed="rId2"/>
          <a:stretch>
            <a:fillRect/>
          </a:stretch>
        </p:blipFill>
        <p:spPr>
          <a:xfrm>
            <a:off x="804960" y="1133280"/>
            <a:ext cx="10879920" cy="5576040"/>
          </a:xfrm>
          <a:prstGeom prst="rect">
            <a:avLst/>
          </a:prstGeom>
          <a:ln>
            <a:noFill/>
          </a:ln>
        </p:spPr>
      </p:pic>
      <p:pic>
        <p:nvPicPr>
          <p:cNvPr id="283" name="Picture 12"/>
          <p:cNvPicPr/>
          <p:nvPr/>
        </p:nvPicPr>
        <p:blipFill>
          <a:blip r:embed="rId3"/>
          <a:stretch>
            <a:fillRect/>
          </a:stretch>
        </p:blipFill>
        <p:spPr>
          <a:xfrm>
            <a:off x="5940360" y="6354720"/>
            <a:ext cx="1180800" cy="256680"/>
          </a:xfrm>
          <a:prstGeom prst="rect">
            <a:avLst/>
          </a:prstGeom>
          <a:ln>
            <a:noFill/>
          </a:ln>
        </p:spPr>
      </p:pic>
      <p:pic>
        <p:nvPicPr>
          <p:cNvPr id="284" name="Picture 11"/>
          <p:cNvPicPr/>
          <p:nvPr/>
        </p:nvPicPr>
        <p:blipFill>
          <a:blip r:embed="rId4"/>
          <a:stretch>
            <a:fillRect/>
          </a:stretch>
        </p:blipFill>
        <p:spPr>
          <a:xfrm>
            <a:off x="804960" y="2977920"/>
            <a:ext cx="237960" cy="1485720"/>
          </a:xfrm>
          <a:prstGeom prst="rect">
            <a:avLst/>
          </a:prstGeom>
          <a:ln>
            <a:noFill/>
          </a:ln>
        </p:spPr>
      </p:pic>
      <p:sp>
        <p:nvSpPr>
          <p:cNvPr id="285" name="CustomShape 1"/>
          <p:cNvSpPr/>
          <p:nvPr/>
        </p:nvSpPr>
        <p:spPr>
          <a:xfrm>
            <a:off x="1307880" y="548640"/>
            <a:ext cx="6233040" cy="577800"/>
          </a:xfrm>
          <a:prstGeom prst="rect">
            <a:avLst/>
          </a:prstGeom>
          <a:noFill/>
          <a:ln>
            <a:noFill/>
          </a:ln>
        </p:spPr>
        <p:txBody>
          <a:bodyPr lIns="90000" tIns="45000" rIns="90000" bIns="45000"/>
          <a:lstStyle/>
          <a:p>
            <a:pPr>
              <a:lnSpc>
                <a:spcPct val="100000"/>
              </a:lnSpc>
            </a:pPr>
            <a:r>
              <a:rPr lang="en-IN" sz="3200">
                <a:solidFill>
                  <a:srgbClr val="595959"/>
                </a:solidFill>
                <a:latin typeface="Varela Round"/>
              </a:rPr>
              <a:t>Analysis of Call_In data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4"/>
          <p:cNvPicPr/>
          <p:nvPr/>
        </p:nvPicPr>
        <p:blipFill>
          <a:blip r:embed="rId2"/>
          <a:srcRect l="3273" t="27581" r="-44171" b="32188"/>
          <a:stretch>
            <a:fillRect/>
          </a:stretch>
        </p:blipFill>
        <p:spPr>
          <a:xfrm>
            <a:off x="4417560" y="969120"/>
            <a:ext cx="2858760" cy="2639880"/>
          </a:xfrm>
          <a:prstGeom prst="rect">
            <a:avLst/>
          </a:prstGeom>
          <a:ln>
            <a:noFill/>
          </a:ln>
        </p:spPr>
      </p:pic>
      <p:pic>
        <p:nvPicPr>
          <p:cNvPr id="287" name="Picture 5"/>
          <p:cNvPicPr/>
          <p:nvPr/>
        </p:nvPicPr>
        <p:blipFill>
          <a:blip r:embed="rId3"/>
          <a:srcRect l="6125" t="28561" r="-47130" b="31015"/>
          <a:stretch>
            <a:fillRect/>
          </a:stretch>
        </p:blipFill>
        <p:spPr>
          <a:xfrm>
            <a:off x="1017360" y="969120"/>
            <a:ext cx="2871720" cy="2652840"/>
          </a:xfrm>
          <a:prstGeom prst="rect">
            <a:avLst/>
          </a:prstGeom>
          <a:ln>
            <a:noFill/>
          </a:ln>
        </p:spPr>
      </p:pic>
      <p:pic>
        <p:nvPicPr>
          <p:cNvPr id="288" name="Picture 7"/>
          <p:cNvPicPr/>
          <p:nvPr/>
        </p:nvPicPr>
        <p:blipFill>
          <a:blip r:embed="rId4"/>
          <a:srcRect l="5069" t="28755" r="-46072" b="31604"/>
          <a:stretch>
            <a:fillRect/>
          </a:stretch>
        </p:blipFill>
        <p:spPr>
          <a:xfrm>
            <a:off x="2659320" y="4037400"/>
            <a:ext cx="2871720" cy="2601000"/>
          </a:xfrm>
          <a:prstGeom prst="rect">
            <a:avLst/>
          </a:prstGeom>
          <a:ln>
            <a:noFill/>
          </a:ln>
        </p:spPr>
      </p:pic>
      <p:pic>
        <p:nvPicPr>
          <p:cNvPr id="289" name="Picture 8"/>
          <p:cNvPicPr/>
          <p:nvPr/>
        </p:nvPicPr>
        <p:blipFill>
          <a:blip r:embed="rId5"/>
          <a:srcRect l="3379" t="28561" r="-44065" b="31995"/>
          <a:stretch>
            <a:fillRect/>
          </a:stretch>
        </p:blipFill>
        <p:spPr>
          <a:xfrm>
            <a:off x="6143400" y="4037400"/>
            <a:ext cx="2832840" cy="2588400"/>
          </a:xfrm>
          <a:prstGeom prst="rect">
            <a:avLst/>
          </a:prstGeom>
          <a:ln>
            <a:noFill/>
          </a:ln>
        </p:spPr>
      </p:pic>
      <p:pic>
        <p:nvPicPr>
          <p:cNvPr id="290" name="Picture 11"/>
          <p:cNvPicPr/>
          <p:nvPr/>
        </p:nvPicPr>
        <p:blipFill>
          <a:blip r:embed="rId6"/>
          <a:srcRect l="1055" t="20317" r="-40264" b="42591"/>
          <a:stretch>
            <a:fillRect/>
          </a:stretch>
        </p:blipFill>
        <p:spPr>
          <a:xfrm>
            <a:off x="7920360" y="969120"/>
            <a:ext cx="2719440" cy="2639880"/>
          </a:xfrm>
          <a:prstGeom prst="rect">
            <a:avLst/>
          </a:prstGeom>
          <a:ln>
            <a:noFill/>
          </a:ln>
        </p:spPr>
      </p:pic>
      <p:pic>
        <p:nvPicPr>
          <p:cNvPr id="291" name="Picture 12"/>
          <p:cNvPicPr/>
          <p:nvPr/>
        </p:nvPicPr>
        <p:blipFill>
          <a:blip r:embed="rId7"/>
          <a:stretch>
            <a:fillRect/>
          </a:stretch>
        </p:blipFill>
        <p:spPr>
          <a:xfrm>
            <a:off x="7946280" y="1933560"/>
            <a:ext cx="95040" cy="36180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Picture 2"/>
          <p:cNvPicPr/>
          <p:nvPr/>
        </p:nvPicPr>
        <p:blipFill>
          <a:blip r:embed="rId2"/>
          <a:stretch>
            <a:fillRect/>
          </a:stretch>
        </p:blipFill>
        <p:spPr>
          <a:xfrm>
            <a:off x="5486400" y="1594800"/>
            <a:ext cx="6829560" cy="5262840"/>
          </a:xfrm>
          <a:prstGeom prst="rect">
            <a:avLst/>
          </a:prstGeom>
          <a:ln>
            <a:noFill/>
          </a:ln>
        </p:spPr>
      </p:pic>
      <p:pic>
        <p:nvPicPr>
          <p:cNvPr id="293" name="Picture 3"/>
          <p:cNvPicPr/>
          <p:nvPr/>
        </p:nvPicPr>
        <p:blipFill>
          <a:blip r:embed="rId3"/>
          <a:stretch>
            <a:fillRect/>
          </a:stretch>
        </p:blipFill>
        <p:spPr>
          <a:xfrm>
            <a:off x="541080" y="1957680"/>
            <a:ext cx="4944960" cy="4069440"/>
          </a:xfrm>
          <a:prstGeom prst="rect">
            <a:avLst/>
          </a:prstGeom>
          <a:ln>
            <a:noFill/>
          </a:ln>
        </p:spPr>
      </p:pic>
      <p:sp>
        <p:nvSpPr>
          <p:cNvPr id="294" name="CustomShape 1"/>
          <p:cNvSpPr/>
          <p:nvPr/>
        </p:nvSpPr>
        <p:spPr>
          <a:xfrm>
            <a:off x="4211280" y="573480"/>
            <a:ext cx="5885280" cy="699840"/>
          </a:xfrm>
          <a:prstGeom prst="rect">
            <a:avLst/>
          </a:prstGeom>
          <a:noFill/>
          <a:ln>
            <a:noFill/>
          </a:ln>
        </p:spPr>
        <p:txBody>
          <a:bodyPr lIns="90000" tIns="45000" rIns="90000" bIns="45000"/>
          <a:lstStyle/>
          <a:p>
            <a:pPr>
              <a:lnSpc>
                <a:spcPct val="100000"/>
              </a:lnSpc>
            </a:pPr>
            <a:r>
              <a:rPr lang="en-IN" sz="4000">
                <a:solidFill>
                  <a:srgbClr val="595959"/>
                </a:solidFill>
                <a:latin typeface="Varela Round"/>
              </a:rPr>
              <a:t>GRID PLOT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ouTCOMES</a:t>
            </a:r>
            <a:endParaRPr/>
          </a:p>
        </p:txBody>
      </p:sp>
      <p:sp>
        <p:nvSpPr>
          <p:cNvPr id="296"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It has been observed that,</a:t>
            </a:r>
            <a:endParaRPr/>
          </a:p>
          <a:p>
            <a:pPr lvl="1">
              <a:lnSpc>
                <a:spcPct val="100000"/>
              </a:lnSpc>
              <a:buFont typeface="Arial"/>
              <a:buChar char="•"/>
            </a:pPr>
            <a:r>
              <a:rPr lang="en-US" sz="2000" b="1">
                <a:solidFill>
                  <a:srgbClr val="595959"/>
                </a:solidFill>
                <a:latin typeface="Open Sans"/>
                <a:ea typeface="Open Sans"/>
              </a:rPr>
              <a:t>Middle</a:t>
            </a:r>
            <a:r>
              <a:rPr lang="en-US" sz="2000">
                <a:solidFill>
                  <a:srgbClr val="595959"/>
                </a:solidFill>
                <a:latin typeface="Open Sans"/>
                <a:ea typeface="Open Sans"/>
              </a:rPr>
              <a:t> of city has highest consumption of services.</a:t>
            </a:r>
            <a:endParaRPr/>
          </a:p>
          <a:p>
            <a:pPr lvl="1">
              <a:lnSpc>
                <a:spcPct val="100000"/>
              </a:lnSpc>
              <a:buFont typeface="Arial"/>
              <a:buChar char="•"/>
            </a:pPr>
            <a:r>
              <a:rPr lang="en-US" sz="2000" b="1">
                <a:solidFill>
                  <a:srgbClr val="595959"/>
                </a:solidFill>
                <a:latin typeface="Open Sans"/>
                <a:ea typeface="Open Sans"/>
              </a:rPr>
              <a:t>Around the city</a:t>
            </a:r>
            <a:r>
              <a:rPr lang="en-US" sz="2000">
                <a:solidFill>
                  <a:srgbClr val="595959"/>
                </a:solidFill>
                <a:latin typeface="Open Sans"/>
                <a:ea typeface="Open Sans"/>
              </a:rPr>
              <a:t> has medium consumption of services</a:t>
            </a:r>
            <a:endParaRPr/>
          </a:p>
          <a:p>
            <a:pPr lvl="1">
              <a:lnSpc>
                <a:spcPct val="100000"/>
              </a:lnSpc>
              <a:buFont typeface="Arial"/>
              <a:buChar char="•"/>
            </a:pPr>
            <a:r>
              <a:rPr lang="en-US" sz="2000" b="1">
                <a:solidFill>
                  <a:srgbClr val="595959"/>
                </a:solidFill>
                <a:latin typeface="Open Sans"/>
                <a:ea typeface="Open Sans"/>
              </a:rPr>
              <a:t>Outskirts</a:t>
            </a:r>
            <a:r>
              <a:rPr lang="en-US" sz="2000">
                <a:solidFill>
                  <a:srgbClr val="595959"/>
                </a:solidFill>
                <a:latin typeface="Open Sans"/>
                <a:ea typeface="Open Sans"/>
              </a:rPr>
              <a:t> have least consumption of services</a:t>
            </a:r>
            <a:endParaRPr/>
          </a:p>
          <a:p>
            <a:pPr>
              <a:lnSpc>
                <a:spcPct val="1200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913680" y="589320"/>
            <a:ext cx="10353240" cy="1325880"/>
          </a:xfrm>
          <a:prstGeom prst="rect">
            <a:avLst/>
          </a:prstGeom>
        </p:spPr>
        <p:txBody>
          <a:bodyPr anchor="ctr"/>
          <a:lstStyle/>
          <a:p>
            <a:pPr algn="ctr">
              <a:lnSpc>
                <a:spcPct val="90000"/>
              </a:lnSpc>
            </a:pPr>
            <a:r>
              <a:rPr lang="en-US" sz="3400" b="1">
                <a:solidFill>
                  <a:srgbClr val="595959"/>
                </a:solidFill>
                <a:latin typeface="Varela Round"/>
              </a:rPr>
              <a:t>Problem statement</a:t>
            </a:r>
            <a:endParaRPr/>
          </a:p>
        </p:txBody>
      </p:sp>
      <p:sp>
        <p:nvSpPr>
          <p:cNvPr id="242" name="TextShape 2"/>
          <p:cNvSpPr txBox="1"/>
          <p:nvPr/>
        </p:nvSpPr>
        <p:spPr>
          <a:xfrm>
            <a:off x="913680" y="1915560"/>
            <a:ext cx="10353240" cy="3694680"/>
          </a:xfrm>
          <a:prstGeom prst="rect">
            <a:avLst/>
          </a:prstGeom>
        </p:spPr>
        <p:txBody>
          <a:bodyPr/>
          <a:lstStyle/>
          <a:p>
            <a:pPr>
              <a:lnSpc>
                <a:spcPct val="100000"/>
              </a:lnSpc>
            </a:pPr>
            <a:r>
              <a:rPr lang="en-US" sz="2800">
                <a:solidFill>
                  <a:srgbClr val="595959"/>
                </a:solidFill>
                <a:latin typeface="Open Sans"/>
                <a:ea typeface="Open Sans"/>
              </a:rPr>
              <a:t>  Analysis of Big data using machine learning techniques to detect current patterns and trends and predict future trends: A case study on Telecom service providers.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Prescription</a:t>
            </a:r>
            <a:endParaRPr/>
          </a:p>
        </p:txBody>
      </p:sp>
      <p:sp>
        <p:nvSpPr>
          <p:cNvPr id="298"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The Telecoms Operators, to neutralise the traffic at centre of the city, can </a:t>
            </a:r>
            <a:endParaRPr/>
          </a:p>
          <a:p>
            <a:pPr lvl="1">
              <a:lnSpc>
                <a:spcPct val="100000"/>
              </a:lnSpc>
              <a:buFont typeface="Arial"/>
              <a:buChar char="•"/>
            </a:pPr>
            <a:r>
              <a:rPr lang="en-US">
                <a:solidFill>
                  <a:srgbClr val="595959"/>
                </a:solidFill>
                <a:latin typeface="Open Sans"/>
                <a:ea typeface="Open Sans"/>
              </a:rPr>
              <a:t>Increase the bandwidth of stations within that part of the city.</a:t>
            </a:r>
            <a:endParaRPr/>
          </a:p>
          <a:p>
            <a:pPr lvl="1">
              <a:lnSpc>
                <a:spcPct val="100000"/>
              </a:lnSpc>
              <a:buFont typeface="Arial"/>
              <a:buChar char="•"/>
            </a:pPr>
            <a:r>
              <a:rPr lang="en-US">
                <a:solidFill>
                  <a:srgbClr val="595959"/>
                </a:solidFill>
                <a:latin typeface="Open Sans"/>
                <a:ea typeface="Open Sans"/>
              </a:rPr>
              <a:t>To transfer/use the unused bandwidth of the existing stations.</a:t>
            </a:r>
            <a:endParaRPr/>
          </a:p>
          <a:p>
            <a:pPr>
              <a:lnSpc>
                <a:spcPct val="120000"/>
              </a:lnSpc>
              <a:buFont typeface="Arial"/>
              <a:buChar char="•"/>
            </a:pPr>
            <a:r>
              <a:rPr lang="en-US" sz="2000">
                <a:solidFill>
                  <a:srgbClr val="595959"/>
                </a:solidFill>
                <a:latin typeface="Open Sans"/>
                <a:ea typeface="Open Sans"/>
              </a:rPr>
              <a:t>To install lesser bandwidth stations at outskirts.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1017000" y="2361240"/>
            <a:ext cx="10353240" cy="1325880"/>
          </a:xfrm>
          <a:prstGeom prst="rect">
            <a:avLst/>
          </a:prstGeom>
        </p:spPr>
        <p:txBody>
          <a:bodyPr anchor="ctr"/>
          <a:lstStyle/>
          <a:p>
            <a:pPr algn="ctr">
              <a:lnSpc>
                <a:spcPct val="90000"/>
              </a:lnSpc>
            </a:pPr>
            <a:r>
              <a:rPr lang="en-US" sz="3400">
                <a:solidFill>
                  <a:srgbClr val="595959"/>
                </a:solidFill>
                <a:latin typeface="Varela Round"/>
              </a:rPr>
              <a:t>Monthly/Day Wise Analysis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913680" y="107280"/>
            <a:ext cx="10353240" cy="1325880"/>
          </a:xfrm>
          <a:prstGeom prst="rect">
            <a:avLst/>
          </a:prstGeom>
        </p:spPr>
        <p:txBody>
          <a:bodyPr anchor="ctr"/>
          <a:lstStyle/>
          <a:p>
            <a:pPr algn="ctr">
              <a:lnSpc>
                <a:spcPct val="90000"/>
              </a:lnSpc>
            </a:pPr>
            <a:r>
              <a:rPr lang="en-US" sz="3400">
                <a:solidFill>
                  <a:srgbClr val="595959"/>
                </a:solidFill>
                <a:latin typeface="Varela Round"/>
              </a:rPr>
              <a:t>Analysis of November Data</a:t>
            </a:r>
            <a:endParaRPr/>
          </a:p>
        </p:txBody>
      </p:sp>
      <p:pic>
        <p:nvPicPr>
          <p:cNvPr id="301" name="Picture 3"/>
          <p:cNvPicPr/>
          <p:nvPr/>
        </p:nvPicPr>
        <p:blipFill>
          <a:blip r:embed="rId2"/>
          <a:stretch>
            <a:fillRect/>
          </a:stretch>
        </p:blipFill>
        <p:spPr>
          <a:xfrm>
            <a:off x="82800" y="1433520"/>
            <a:ext cx="3775320" cy="2020680"/>
          </a:xfrm>
          <a:prstGeom prst="rect">
            <a:avLst/>
          </a:prstGeom>
          <a:ln>
            <a:noFill/>
          </a:ln>
        </p:spPr>
      </p:pic>
      <p:pic>
        <p:nvPicPr>
          <p:cNvPr id="302" name="Picture 4"/>
          <p:cNvPicPr/>
          <p:nvPr/>
        </p:nvPicPr>
        <p:blipFill>
          <a:blip r:embed="rId3"/>
          <a:stretch>
            <a:fillRect/>
          </a:stretch>
        </p:blipFill>
        <p:spPr>
          <a:xfrm>
            <a:off x="3980160" y="1433520"/>
            <a:ext cx="3810240" cy="2020680"/>
          </a:xfrm>
          <a:prstGeom prst="rect">
            <a:avLst/>
          </a:prstGeom>
          <a:ln>
            <a:noFill/>
          </a:ln>
        </p:spPr>
      </p:pic>
      <p:pic>
        <p:nvPicPr>
          <p:cNvPr id="303" name="Picture 5"/>
          <p:cNvPicPr/>
          <p:nvPr/>
        </p:nvPicPr>
        <p:blipFill>
          <a:blip r:embed="rId4"/>
          <a:stretch>
            <a:fillRect/>
          </a:stretch>
        </p:blipFill>
        <p:spPr>
          <a:xfrm>
            <a:off x="7912800" y="1433520"/>
            <a:ext cx="4101120" cy="2050560"/>
          </a:xfrm>
          <a:prstGeom prst="rect">
            <a:avLst/>
          </a:prstGeom>
          <a:ln>
            <a:noFill/>
          </a:ln>
        </p:spPr>
      </p:pic>
      <p:pic>
        <p:nvPicPr>
          <p:cNvPr id="304" name="Picture 6"/>
          <p:cNvPicPr/>
          <p:nvPr/>
        </p:nvPicPr>
        <p:blipFill>
          <a:blip r:embed="rId5"/>
          <a:stretch>
            <a:fillRect/>
          </a:stretch>
        </p:blipFill>
        <p:spPr>
          <a:xfrm>
            <a:off x="913680" y="3862440"/>
            <a:ext cx="4971240" cy="2485440"/>
          </a:xfrm>
          <a:prstGeom prst="rect">
            <a:avLst/>
          </a:prstGeom>
          <a:ln>
            <a:noFill/>
          </a:ln>
        </p:spPr>
      </p:pic>
      <p:pic>
        <p:nvPicPr>
          <p:cNvPr id="305" name="Picture 7"/>
          <p:cNvPicPr/>
          <p:nvPr/>
        </p:nvPicPr>
        <p:blipFill>
          <a:blip r:embed="rId6"/>
          <a:stretch>
            <a:fillRect/>
          </a:stretch>
        </p:blipFill>
        <p:spPr>
          <a:xfrm>
            <a:off x="6385680" y="3877560"/>
            <a:ext cx="4881600" cy="24703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913680" y="133920"/>
            <a:ext cx="10353240" cy="1325880"/>
          </a:xfrm>
          <a:prstGeom prst="rect">
            <a:avLst/>
          </a:prstGeom>
          <a:noFill/>
          <a:ln>
            <a:noFill/>
          </a:ln>
        </p:spPr>
        <p:txBody>
          <a:bodyPr anchor="ctr"/>
          <a:lstStyle/>
          <a:p>
            <a:pPr algn="ctr">
              <a:lnSpc>
                <a:spcPct val="90000"/>
              </a:lnSpc>
            </a:pPr>
            <a:r>
              <a:rPr lang="en-IN" sz="3400">
                <a:solidFill>
                  <a:srgbClr val="595959"/>
                </a:solidFill>
                <a:latin typeface="Varela Round"/>
              </a:rPr>
              <a:t>Analysis of December Data</a:t>
            </a:r>
            <a:endParaRPr/>
          </a:p>
        </p:txBody>
      </p:sp>
      <p:pic>
        <p:nvPicPr>
          <p:cNvPr id="307" name="Picture 9"/>
          <p:cNvPicPr/>
          <p:nvPr/>
        </p:nvPicPr>
        <p:blipFill>
          <a:blip r:embed="rId2"/>
          <a:stretch>
            <a:fillRect/>
          </a:stretch>
        </p:blipFill>
        <p:spPr>
          <a:xfrm>
            <a:off x="120600" y="1433520"/>
            <a:ext cx="3737160" cy="2020680"/>
          </a:xfrm>
          <a:prstGeom prst="rect">
            <a:avLst/>
          </a:prstGeom>
          <a:ln>
            <a:noFill/>
          </a:ln>
        </p:spPr>
      </p:pic>
      <p:pic>
        <p:nvPicPr>
          <p:cNvPr id="308" name="Picture 10"/>
          <p:cNvPicPr/>
          <p:nvPr/>
        </p:nvPicPr>
        <p:blipFill>
          <a:blip r:embed="rId3"/>
          <a:stretch>
            <a:fillRect/>
          </a:stretch>
        </p:blipFill>
        <p:spPr>
          <a:xfrm>
            <a:off x="3917880" y="1460160"/>
            <a:ext cx="3934800" cy="1967400"/>
          </a:xfrm>
          <a:prstGeom prst="rect">
            <a:avLst/>
          </a:prstGeom>
          <a:ln>
            <a:noFill/>
          </a:ln>
        </p:spPr>
      </p:pic>
      <p:pic>
        <p:nvPicPr>
          <p:cNvPr id="309" name="Picture 11"/>
          <p:cNvPicPr/>
          <p:nvPr/>
        </p:nvPicPr>
        <p:blipFill>
          <a:blip r:embed="rId4"/>
          <a:stretch>
            <a:fillRect/>
          </a:stretch>
        </p:blipFill>
        <p:spPr>
          <a:xfrm>
            <a:off x="7912800" y="1433520"/>
            <a:ext cx="4101120" cy="1994040"/>
          </a:xfrm>
          <a:prstGeom prst="rect">
            <a:avLst/>
          </a:prstGeom>
          <a:ln>
            <a:noFill/>
          </a:ln>
        </p:spPr>
      </p:pic>
      <p:pic>
        <p:nvPicPr>
          <p:cNvPr id="310" name="Picture 12"/>
          <p:cNvPicPr/>
          <p:nvPr/>
        </p:nvPicPr>
        <p:blipFill>
          <a:blip r:embed="rId5"/>
          <a:stretch>
            <a:fillRect/>
          </a:stretch>
        </p:blipFill>
        <p:spPr>
          <a:xfrm>
            <a:off x="913680" y="3848760"/>
            <a:ext cx="4971240" cy="2499120"/>
          </a:xfrm>
          <a:prstGeom prst="rect">
            <a:avLst/>
          </a:prstGeom>
          <a:ln>
            <a:noFill/>
          </a:ln>
        </p:spPr>
      </p:pic>
      <p:pic>
        <p:nvPicPr>
          <p:cNvPr id="311" name="Picture 13"/>
          <p:cNvPicPr/>
          <p:nvPr/>
        </p:nvPicPr>
        <p:blipFill>
          <a:blip r:embed="rId6"/>
          <a:stretch>
            <a:fillRect/>
          </a:stretch>
        </p:blipFill>
        <p:spPr>
          <a:xfrm>
            <a:off x="6385680" y="3877560"/>
            <a:ext cx="4881600" cy="24703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ouTCOMES</a:t>
            </a:r>
            <a:endParaRPr/>
          </a:p>
        </p:txBody>
      </p:sp>
      <p:sp>
        <p:nvSpPr>
          <p:cNvPr id="313"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It is been observed that, </a:t>
            </a:r>
            <a:endParaRPr/>
          </a:p>
          <a:p>
            <a:pPr lvl="1">
              <a:lnSpc>
                <a:spcPct val="100000"/>
              </a:lnSpc>
              <a:buFont typeface="Arial"/>
              <a:buChar char="•"/>
            </a:pPr>
            <a:r>
              <a:rPr lang="en-US">
                <a:solidFill>
                  <a:srgbClr val="595959"/>
                </a:solidFill>
                <a:latin typeface="Open Sans"/>
                <a:ea typeface="Open Sans"/>
              </a:rPr>
              <a:t>On Sundays (3, 10, 17, 24 November ) &amp; (8, 15, 22, 29 December) the consumption of services is very less. </a:t>
            </a:r>
            <a:endParaRPr/>
          </a:p>
          <a:p>
            <a:pPr>
              <a:lnSpc>
                <a:spcPct val="120000"/>
              </a:lnSpc>
              <a:buFont typeface="Arial"/>
              <a:buChar char="•"/>
            </a:pPr>
            <a:r>
              <a:rPr lang="en-US" sz="2000">
                <a:solidFill>
                  <a:srgbClr val="595959"/>
                </a:solidFill>
                <a:latin typeface="Open Sans"/>
                <a:ea typeface="Open Sans"/>
              </a:rPr>
              <a:t>24 December onwards till 28, the consumption of all services decreases except for SMS-Out and Internet.</a:t>
            </a:r>
            <a:endParaRPr/>
          </a:p>
          <a:p>
            <a:pPr>
              <a:lnSpc>
                <a:spcPct val="120000"/>
              </a:lnSpc>
              <a:buFont typeface="Arial"/>
              <a:buChar char="•"/>
            </a:pPr>
            <a:r>
              <a:rPr lang="en-US" sz="2000">
                <a:solidFill>
                  <a:srgbClr val="595959"/>
                </a:solidFill>
                <a:latin typeface="Open Sans"/>
                <a:ea typeface="Open Sans"/>
              </a:rPr>
              <a:t>Extreme peak for SMS-Out and slight increase of Internet Usage from 24 to 26 December.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Prescription</a:t>
            </a:r>
            <a:endParaRPr/>
          </a:p>
        </p:txBody>
      </p:sp>
      <p:sp>
        <p:nvSpPr>
          <p:cNvPr id="315"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Telecom Operator can offer,</a:t>
            </a:r>
            <a:endParaRPr/>
          </a:p>
          <a:p>
            <a:pPr lvl="1">
              <a:lnSpc>
                <a:spcPct val="100000"/>
              </a:lnSpc>
              <a:buFont typeface="Arial"/>
              <a:buChar char="•"/>
            </a:pPr>
            <a:r>
              <a:rPr lang="en-US">
                <a:solidFill>
                  <a:srgbClr val="595959"/>
                </a:solidFill>
                <a:latin typeface="Open Sans"/>
                <a:ea typeface="Open Sans"/>
              </a:rPr>
              <a:t>Maintenance work can be carried out on Sundays.</a:t>
            </a:r>
            <a:endParaRPr/>
          </a:p>
          <a:p>
            <a:pPr lvl="1">
              <a:lnSpc>
                <a:spcPct val="100000"/>
              </a:lnSpc>
              <a:buFont typeface="Arial"/>
              <a:buChar char="•"/>
            </a:pPr>
            <a:r>
              <a:rPr lang="en-US" b="1">
                <a:solidFill>
                  <a:srgbClr val="595959"/>
                </a:solidFill>
                <a:latin typeface="Open Sans"/>
                <a:ea typeface="Open Sans"/>
              </a:rPr>
              <a:t>Weekend Offer </a:t>
            </a:r>
            <a:r>
              <a:rPr lang="en-US">
                <a:solidFill>
                  <a:srgbClr val="595959"/>
                </a:solidFill>
                <a:latin typeface="Open Sans"/>
                <a:ea typeface="Open Sans"/>
              </a:rPr>
              <a:t>(Saturday &amp; Sunday) for Calls and SMS (call or SMS pack).</a:t>
            </a:r>
            <a:endParaRPr/>
          </a:p>
          <a:p>
            <a:pPr lvl="1">
              <a:lnSpc>
                <a:spcPct val="100000"/>
              </a:lnSpc>
              <a:buFont typeface="Arial"/>
              <a:buChar char="•"/>
            </a:pPr>
            <a:r>
              <a:rPr lang="en-US">
                <a:solidFill>
                  <a:srgbClr val="595959"/>
                </a:solidFill>
                <a:latin typeface="Open Sans"/>
                <a:ea typeface="Open Sans"/>
              </a:rPr>
              <a:t>25 December - Special SMS pack or Increase cost per message or Blackout 25 December from usual SMS packs.</a:t>
            </a:r>
            <a:endParaRPr/>
          </a:p>
          <a:p>
            <a:pPr lvl="1">
              <a:lnSpc>
                <a:spcPct val="100000"/>
              </a:lnSpc>
              <a:buFont typeface="Arial"/>
              <a:buChar char="•"/>
            </a:pPr>
            <a:r>
              <a:rPr lang="en-US">
                <a:solidFill>
                  <a:srgbClr val="595959"/>
                </a:solidFill>
                <a:latin typeface="Open Sans"/>
                <a:ea typeface="Open Sans"/>
              </a:rPr>
              <a:t>3 days (24, 25, 26 December) internet pack can be offered.</a:t>
            </a:r>
            <a:endParaRPr/>
          </a:p>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1017000" y="2361240"/>
            <a:ext cx="10353240" cy="1325880"/>
          </a:xfrm>
          <a:prstGeom prst="rect">
            <a:avLst/>
          </a:prstGeom>
        </p:spPr>
        <p:txBody>
          <a:bodyPr anchor="ctr"/>
          <a:lstStyle/>
          <a:p>
            <a:pPr algn="ctr">
              <a:lnSpc>
                <a:spcPct val="90000"/>
              </a:lnSpc>
            </a:pPr>
            <a:r>
              <a:rPr lang="en-US" sz="3400">
                <a:solidFill>
                  <a:srgbClr val="595959"/>
                </a:solidFill>
                <a:latin typeface="Varela Round"/>
              </a:rPr>
              <a:t>Hourly Analysis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913680" y="107280"/>
            <a:ext cx="10353240" cy="1325880"/>
          </a:xfrm>
          <a:prstGeom prst="rect">
            <a:avLst/>
          </a:prstGeom>
        </p:spPr>
        <p:txBody>
          <a:bodyPr anchor="ctr"/>
          <a:lstStyle/>
          <a:p>
            <a:pPr algn="ctr">
              <a:lnSpc>
                <a:spcPct val="90000"/>
              </a:lnSpc>
            </a:pPr>
            <a:r>
              <a:rPr lang="en-US" sz="3400">
                <a:solidFill>
                  <a:srgbClr val="595959"/>
                </a:solidFill>
                <a:latin typeface="Varela Round"/>
              </a:rPr>
              <a:t>Hourly Analysis for November</a:t>
            </a:r>
            <a:endParaRPr/>
          </a:p>
        </p:txBody>
      </p:sp>
      <p:pic>
        <p:nvPicPr>
          <p:cNvPr id="318" name="Picture 2"/>
          <p:cNvPicPr/>
          <p:nvPr/>
        </p:nvPicPr>
        <p:blipFill>
          <a:blip r:embed="rId2"/>
          <a:stretch>
            <a:fillRect/>
          </a:stretch>
        </p:blipFill>
        <p:spPr>
          <a:xfrm>
            <a:off x="82800" y="1433520"/>
            <a:ext cx="3775320" cy="2020680"/>
          </a:xfrm>
          <a:prstGeom prst="rect">
            <a:avLst/>
          </a:prstGeom>
          <a:ln>
            <a:noFill/>
          </a:ln>
        </p:spPr>
      </p:pic>
      <p:pic>
        <p:nvPicPr>
          <p:cNvPr id="319" name="Picture 8"/>
          <p:cNvPicPr/>
          <p:nvPr/>
        </p:nvPicPr>
        <p:blipFill>
          <a:blip r:embed="rId3"/>
          <a:stretch>
            <a:fillRect/>
          </a:stretch>
        </p:blipFill>
        <p:spPr>
          <a:xfrm>
            <a:off x="3980160" y="1433520"/>
            <a:ext cx="3810240" cy="2020680"/>
          </a:xfrm>
          <a:prstGeom prst="rect">
            <a:avLst/>
          </a:prstGeom>
          <a:ln>
            <a:noFill/>
          </a:ln>
        </p:spPr>
      </p:pic>
      <p:pic>
        <p:nvPicPr>
          <p:cNvPr id="320" name="Picture 9"/>
          <p:cNvPicPr/>
          <p:nvPr/>
        </p:nvPicPr>
        <p:blipFill>
          <a:blip r:embed="rId4"/>
          <a:stretch>
            <a:fillRect/>
          </a:stretch>
        </p:blipFill>
        <p:spPr>
          <a:xfrm>
            <a:off x="7912800" y="1433520"/>
            <a:ext cx="4101120" cy="2020680"/>
          </a:xfrm>
          <a:prstGeom prst="rect">
            <a:avLst/>
          </a:prstGeom>
          <a:ln>
            <a:noFill/>
          </a:ln>
        </p:spPr>
      </p:pic>
      <p:pic>
        <p:nvPicPr>
          <p:cNvPr id="321" name="Picture 10"/>
          <p:cNvPicPr/>
          <p:nvPr/>
        </p:nvPicPr>
        <p:blipFill>
          <a:blip r:embed="rId5"/>
          <a:stretch>
            <a:fillRect/>
          </a:stretch>
        </p:blipFill>
        <p:spPr>
          <a:xfrm>
            <a:off x="913680" y="3862440"/>
            <a:ext cx="4971240" cy="2485440"/>
          </a:xfrm>
          <a:prstGeom prst="rect">
            <a:avLst/>
          </a:prstGeom>
          <a:ln>
            <a:noFill/>
          </a:ln>
        </p:spPr>
      </p:pic>
      <p:pic>
        <p:nvPicPr>
          <p:cNvPr id="322" name="Picture 11"/>
          <p:cNvPicPr/>
          <p:nvPr/>
        </p:nvPicPr>
        <p:blipFill>
          <a:blip r:embed="rId6"/>
          <a:stretch>
            <a:fillRect/>
          </a:stretch>
        </p:blipFill>
        <p:spPr>
          <a:xfrm>
            <a:off x="6385680" y="3877560"/>
            <a:ext cx="4881600" cy="247032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913680" y="107280"/>
            <a:ext cx="10353240" cy="1325880"/>
          </a:xfrm>
          <a:prstGeom prst="rect">
            <a:avLst/>
          </a:prstGeom>
        </p:spPr>
        <p:txBody>
          <a:bodyPr anchor="ctr"/>
          <a:lstStyle/>
          <a:p>
            <a:pPr algn="ctr">
              <a:lnSpc>
                <a:spcPct val="90000"/>
              </a:lnSpc>
            </a:pPr>
            <a:r>
              <a:rPr lang="en-US" sz="3400">
                <a:solidFill>
                  <a:srgbClr val="595959"/>
                </a:solidFill>
                <a:latin typeface="Varela Round"/>
              </a:rPr>
              <a:t>Hourly Analysis for December</a:t>
            </a:r>
            <a:endParaRPr/>
          </a:p>
        </p:txBody>
      </p:sp>
      <p:pic>
        <p:nvPicPr>
          <p:cNvPr id="324" name="Picture 1"/>
          <p:cNvPicPr/>
          <p:nvPr/>
        </p:nvPicPr>
        <p:blipFill>
          <a:blip r:embed="rId2"/>
          <a:stretch>
            <a:fillRect/>
          </a:stretch>
        </p:blipFill>
        <p:spPr>
          <a:xfrm>
            <a:off x="120600" y="1438200"/>
            <a:ext cx="3737160" cy="1989360"/>
          </a:xfrm>
          <a:prstGeom prst="rect">
            <a:avLst/>
          </a:prstGeom>
          <a:ln>
            <a:noFill/>
          </a:ln>
        </p:spPr>
      </p:pic>
      <p:pic>
        <p:nvPicPr>
          <p:cNvPr id="325" name="Picture 2"/>
          <p:cNvPicPr/>
          <p:nvPr/>
        </p:nvPicPr>
        <p:blipFill>
          <a:blip r:embed="rId3"/>
          <a:stretch>
            <a:fillRect/>
          </a:stretch>
        </p:blipFill>
        <p:spPr>
          <a:xfrm>
            <a:off x="3917880" y="1460160"/>
            <a:ext cx="3934800" cy="1967400"/>
          </a:xfrm>
          <a:prstGeom prst="rect">
            <a:avLst/>
          </a:prstGeom>
          <a:ln>
            <a:noFill/>
          </a:ln>
        </p:spPr>
      </p:pic>
      <p:pic>
        <p:nvPicPr>
          <p:cNvPr id="326" name="Picture 3"/>
          <p:cNvPicPr/>
          <p:nvPr/>
        </p:nvPicPr>
        <p:blipFill>
          <a:blip r:embed="rId4"/>
          <a:stretch>
            <a:fillRect/>
          </a:stretch>
        </p:blipFill>
        <p:spPr>
          <a:xfrm>
            <a:off x="7912800" y="1460160"/>
            <a:ext cx="4101120" cy="1967400"/>
          </a:xfrm>
          <a:prstGeom prst="rect">
            <a:avLst/>
          </a:prstGeom>
          <a:ln>
            <a:noFill/>
          </a:ln>
        </p:spPr>
      </p:pic>
      <p:pic>
        <p:nvPicPr>
          <p:cNvPr id="327" name="Picture 4"/>
          <p:cNvPicPr/>
          <p:nvPr/>
        </p:nvPicPr>
        <p:blipFill>
          <a:blip r:embed="rId5"/>
          <a:stretch>
            <a:fillRect/>
          </a:stretch>
        </p:blipFill>
        <p:spPr>
          <a:xfrm>
            <a:off x="913680" y="3848760"/>
            <a:ext cx="4971240" cy="2499120"/>
          </a:xfrm>
          <a:prstGeom prst="rect">
            <a:avLst/>
          </a:prstGeom>
          <a:ln>
            <a:noFill/>
          </a:ln>
        </p:spPr>
      </p:pic>
      <p:pic>
        <p:nvPicPr>
          <p:cNvPr id="328" name="Picture 5"/>
          <p:cNvPicPr/>
          <p:nvPr/>
        </p:nvPicPr>
        <p:blipFill>
          <a:blip r:embed="rId6"/>
          <a:stretch>
            <a:fillRect/>
          </a:stretch>
        </p:blipFill>
        <p:spPr>
          <a:xfrm>
            <a:off x="6385680" y="3877560"/>
            <a:ext cx="4881240" cy="247032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ouTCOMES</a:t>
            </a:r>
            <a:endParaRPr/>
          </a:p>
        </p:txBody>
      </p:sp>
      <p:sp>
        <p:nvSpPr>
          <p:cNvPr id="330"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It has been observed that, </a:t>
            </a:r>
            <a:endParaRPr/>
          </a:p>
          <a:p>
            <a:pPr lvl="1">
              <a:lnSpc>
                <a:spcPct val="100000"/>
              </a:lnSpc>
              <a:buFont typeface="Arial"/>
              <a:buChar char="•"/>
            </a:pPr>
            <a:r>
              <a:rPr lang="en-US" sz="2000">
                <a:solidFill>
                  <a:srgbClr val="595959"/>
                </a:solidFill>
                <a:latin typeface="Open Sans"/>
                <a:ea typeface="Open Sans"/>
              </a:rPr>
              <a:t>Negligible usage between 0 to 4 . </a:t>
            </a:r>
            <a:endParaRPr/>
          </a:p>
          <a:p>
            <a:pPr lvl="1">
              <a:lnSpc>
                <a:spcPct val="100000"/>
              </a:lnSpc>
              <a:buFont typeface="Arial"/>
              <a:buChar char="•"/>
            </a:pPr>
            <a:r>
              <a:rPr lang="en-US" sz="2000">
                <a:solidFill>
                  <a:srgbClr val="595959"/>
                </a:solidFill>
                <a:latin typeface="Open Sans"/>
                <a:ea typeface="Open Sans"/>
              </a:rPr>
              <a:t>Call_in:</a:t>
            </a:r>
            <a:endParaRPr/>
          </a:p>
          <a:p>
            <a:pPr lvl="2">
              <a:lnSpc>
                <a:spcPct val="100000"/>
              </a:lnSpc>
              <a:buFont typeface="Arial"/>
              <a:buChar char="•"/>
            </a:pPr>
            <a:r>
              <a:rPr lang="en-US" sz="2000">
                <a:solidFill>
                  <a:srgbClr val="595959"/>
                </a:solidFill>
                <a:latin typeface="Open Sans"/>
                <a:ea typeface="Open Sans"/>
              </a:rPr>
              <a:t>High activity between 4  to 5.</a:t>
            </a:r>
            <a:endParaRPr/>
          </a:p>
          <a:p>
            <a:pPr lvl="2">
              <a:lnSpc>
                <a:spcPct val="100000"/>
              </a:lnSpc>
              <a:buFont typeface="Arial"/>
              <a:buChar char="•"/>
            </a:pPr>
            <a:r>
              <a:rPr lang="en-US" sz="2000">
                <a:solidFill>
                  <a:srgbClr val="595959"/>
                </a:solidFill>
                <a:latin typeface="Open Sans"/>
                <a:ea typeface="Open Sans"/>
              </a:rPr>
              <a:t>Normal activity between 7 to 19.</a:t>
            </a:r>
            <a:endParaRPr/>
          </a:p>
          <a:p>
            <a:pPr lvl="1">
              <a:lnSpc>
                <a:spcPct val="100000"/>
              </a:lnSpc>
              <a:buFont typeface="Arial"/>
              <a:buChar char="•"/>
            </a:pPr>
            <a:r>
              <a:rPr lang="en-US" sz="2000">
                <a:solidFill>
                  <a:srgbClr val="595959"/>
                </a:solidFill>
                <a:latin typeface="Open Sans"/>
                <a:ea typeface="Open Sans"/>
              </a:rPr>
              <a:t>Internet:</a:t>
            </a:r>
            <a:endParaRPr/>
          </a:p>
          <a:p>
            <a:pPr lvl="2">
              <a:lnSpc>
                <a:spcPct val="100000"/>
              </a:lnSpc>
              <a:buFont typeface="Arial"/>
              <a:buChar char="•"/>
            </a:pPr>
            <a:r>
              <a:rPr lang="en-US" sz="2000">
                <a:solidFill>
                  <a:srgbClr val="595959"/>
                </a:solidFill>
                <a:latin typeface="Open Sans"/>
                <a:ea typeface="Open Sans"/>
              </a:rPr>
              <a:t>Negligible usage between 0 to 4 AM.</a:t>
            </a:r>
            <a:endParaRPr/>
          </a:p>
          <a:p>
            <a:pPr lvl="2">
              <a:lnSpc>
                <a:spcPct val="100000"/>
              </a:lnSpc>
              <a:buFont typeface="Arial"/>
              <a:buChar char="•"/>
            </a:pPr>
            <a:r>
              <a:rPr lang="en-US" sz="2000">
                <a:solidFill>
                  <a:srgbClr val="595959"/>
                </a:solidFill>
                <a:latin typeface="Open Sans"/>
                <a:ea typeface="Open Sans"/>
              </a:rPr>
              <a:t>Good usage between 9 to 10.</a:t>
            </a:r>
            <a:endParaRPr/>
          </a:p>
          <a:p>
            <a:pPr lvl="2">
              <a:lnSpc>
                <a:spcPct val="100000"/>
              </a:lnSpc>
              <a:buFont typeface="Arial"/>
              <a:buChar char="•"/>
            </a:pPr>
            <a:r>
              <a:rPr lang="en-US" sz="2000">
                <a:solidFill>
                  <a:srgbClr val="595959"/>
                </a:solidFill>
                <a:latin typeface="Open Sans"/>
                <a:ea typeface="Open Sans"/>
              </a:rPr>
              <a:t>Normal usage between 4 to 11.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74440" y="522360"/>
            <a:ext cx="10353240" cy="1325880"/>
          </a:xfrm>
          <a:prstGeom prst="rect">
            <a:avLst/>
          </a:prstGeom>
        </p:spPr>
        <p:txBody>
          <a:bodyPr anchor="ctr"/>
          <a:lstStyle/>
          <a:p>
            <a:pPr algn="ctr">
              <a:lnSpc>
                <a:spcPct val="90000"/>
              </a:lnSpc>
            </a:pPr>
            <a:r>
              <a:rPr lang="en-US" sz="3400" b="1">
                <a:solidFill>
                  <a:srgbClr val="595959"/>
                </a:solidFill>
                <a:latin typeface="Varela Round"/>
              </a:rPr>
              <a:t>objectives</a:t>
            </a:r>
            <a:endParaRPr/>
          </a:p>
        </p:txBody>
      </p:sp>
      <p:sp>
        <p:nvSpPr>
          <p:cNvPr id="244" name="CustomShape 2"/>
          <p:cNvSpPr/>
          <p:nvPr/>
        </p:nvSpPr>
        <p:spPr>
          <a:xfrm>
            <a:off x="1165320" y="1990440"/>
            <a:ext cx="10062360" cy="3441960"/>
          </a:xfrm>
          <a:prstGeom prst="rect">
            <a:avLst/>
          </a:prstGeom>
          <a:noFill/>
          <a:ln>
            <a:noFill/>
          </a:ln>
        </p:spPr>
        <p:txBody>
          <a:bodyPr lIns="90000" tIns="45000" rIns="90000" bIns="45000"/>
          <a:lstStyle/>
          <a:p>
            <a:pPr>
              <a:lnSpc>
                <a:spcPct val="100000"/>
              </a:lnSpc>
            </a:pPr>
            <a:endParaRPr/>
          </a:p>
          <a:p>
            <a:pPr>
              <a:lnSpc>
                <a:spcPct val="100000"/>
              </a:lnSpc>
              <a:buFont typeface="Wingdings" charset="2"/>
              <a:buChar char=""/>
            </a:pPr>
            <a:r>
              <a:rPr lang="en-IN" sz="2200">
                <a:solidFill>
                  <a:srgbClr val="595959"/>
                </a:solidFill>
                <a:latin typeface="Open Sans"/>
                <a:ea typeface="Open Sans"/>
              </a:rPr>
              <a:t>To Preprocess the highly unstructured data (Big data) using distributed framework.</a:t>
            </a:r>
            <a:endParaRPr/>
          </a:p>
          <a:p>
            <a:pPr>
              <a:lnSpc>
                <a:spcPct val="100000"/>
              </a:lnSpc>
              <a:buFont typeface="Wingdings" charset="2"/>
              <a:buChar char=""/>
            </a:pPr>
            <a:r>
              <a:rPr lang="en-IN" sz="2200">
                <a:solidFill>
                  <a:srgbClr val="595959"/>
                </a:solidFill>
                <a:latin typeface="Open Sans"/>
                <a:ea typeface="Open Sans"/>
              </a:rPr>
              <a:t>To Optimize the time required for processing the data using different technique.</a:t>
            </a:r>
            <a:endParaRPr/>
          </a:p>
          <a:p>
            <a:pPr>
              <a:lnSpc>
                <a:spcPct val="100000"/>
              </a:lnSpc>
              <a:buFont typeface="Wingdings" charset="2"/>
              <a:buChar char=""/>
            </a:pPr>
            <a:r>
              <a:rPr lang="en-IN" sz="2200">
                <a:solidFill>
                  <a:srgbClr val="595959"/>
                </a:solidFill>
                <a:latin typeface="Open Sans"/>
                <a:ea typeface="Open Sans"/>
              </a:rPr>
              <a:t>To Perform the time series analysis.</a:t>
            </a:r>
            <a:endParaRPr/>
          </a:p>
          <a:p>
            <a:pPr>
              <a:lnSpc>
                <a:spcPct val="100000"/>
              </a:lnSpc>
              <a:buFont typeface="Wingdings" charset="2"/>
              <a:buChar char=""/>
            </a:pPr>
            <a:r>
              <a:rPr lang="en-IN" sz="2200">
                <a:solidFill>
                  <a:srgbClr val="595959"/>
                </a:solidFill>
                <a:latin typeface="Open Sans"/>
                <a:ea typeface="Open Sans"/>
              </a:rPr>
              <a:t>To suggest the prescription based on the outcomes obtained during analysis.</a:t>
            </a:r>
            <a:endParaRPr/>
          </a:p>
          <a:p>
            <a:pPr>
              <a:lnSpc>
                <a:spcPct val="100000"/>
              </a:lnSpc>
              <a:buFont typeface="Wingdings" charset="2"/>
              <a:buChar char=""/>
            </a:pPr>
            <a:r>
              <a:rPr lang="en-IN" sz="2200">
                <a:solidFill>
                  <a:srgbClr val="595959"/>
                </a:solidFill>
                <a:latin typeface="Open Sans"/>
                <a:ea typeface="Open Sans"/>
              </a:rPr>
              <a:t>To recommend the best suited plans to Telecom Industry.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913680" y="609480"/>
            <a:ext cx="10353240" cy="1325880"/>
          </a:xfrm>
          <a:prstGeom prst="rect">
            <a:avLst/>
          </a:prstGeom>
        </p:spPr>
        <p:txBody>
          <a:bodyPr anchor="ctr"/>
          <a:lstStyle/>
          <a:p>
            <a:pPr algn="ctr">
              <a:lnSpc>
                <a:spcPct val="90000"/>
              </a:lnSpc>
            </a:pPr>
            <a:r>
              <a:rPr lang="en-US" sz="3400">
                <a:solidFill>
                  <a:srgbClr val="595959"/>
                </a:solidFill>
                <a:latin typeface="Varela Round"/>
              </a:rPr>
              <a:t>Prescription</a:t>
            </a:r>
            <a:endParaRPr/>
          </a:p>
        </p:txBody>
      </p:sp>
      <p:sp>
        <p:nvSpPr>
          <p:cNvPr id="332"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Telecom Operator can offer,</a:t>
            </a:r>
            <a:endParaRPr/>
          </a:p>
          <a:p>
            <a:pPr lvl="1">
              <a:lnSpc>
                <a:spcPct val="100000"/>
              </a:lnSpc>
              <a:buFont typeface="Arial"/>
              <a:buChar char="•"/>
            </a:pPr>
            <a:r>
              <a:rPr lang="en-US">
                <a:solidFill>
                  <a:srgbClr val="595959"/>
                </a:solidFill>
                <a:latin typeface="Open Sans"/>
                <a:ea typeface="Open Sans"/>
              </a:rPr>
              <a:t>Maintenance work can be carried out between 0 to 4 AM.</a:t>
            </a:r>
            <a:endParaRPr/>
          </a:p>
          <a:p>
            <a:pPr lvl="1">
              <a:lnSpc>
                <a:spcPct val="100000"/>
              </a:lnSpc>
              <a:buFont typeface="Arial"/>
              <a:buChar char="•"/>
            </a:pPr>
            <a:r>
              <a:rPr lang="en-US" b="1">
                <a:solidFill>
                  <a:srgbClr val="595959"/>
                </a:solidFill>
                <a:latin typeface="Open Sans"/>
                <a:ea typeface="Open Sans"/>
              </a:rPr>
              <a:t>Happy hours </a:t>
            </a:r>
            <a:r>
              <a:rPr lang="en-US">
                <a:solidFill>
                  <a:srgbClr val="595959"/>
                </a:solidFill>
                <a:latin typeface="Open Sans"/>
                <a:ea typeface="Open Sans"/>
              </a:rPr>
              <a:t>(Offers) during 0 to 4 AM.</a:t>
            </a:r>
            <a:endParaRPr/>
          </a:p>
          <a:p>
            <a:pPr lvl="1">
              <a:lnSpc>
                <a:spcPct val="100000"/>
              </a:lnSpc>
              <a:buFont typeface="Arial"/>
              <a:buChar char="•"/>
            </a:pPr>
            <a:r>
              <a:rPr lang="en-US">
                <a:solidFill>
                  <a:srgbClr val="595959"/>
                </a:solidFill>
                <a:latin typeface="Open Sans"/>
                <a:ea typeface="Open Sans"/>
              </a:rPr>
              <a:t>Free Night calling (0 to 4 AM).</a:t>
            </a:r>
            <a:endParaRPr/>
          </a:p>
          <a:p>
            <a:pPr lvl="1">
              <a:lnSpc>
                <a:spcPct val="100000"/>
              </a:lnSpc>
              <a:buFont typeface="Arial"/>
              <a:buChar char="•"/>
            </a:pPr>
            <a:r>
              <a:rPr lang="en-US">
                <a:solidFill>
                  <a:srgbClr val="595959"/>
                </a:solidFill>
                <a:latin typeface="Open Sans"/>
                <a:ea typeface="Open Sans"/>
              </a:rPr>
              <a:t>Unlimited Internet during night.</a:t>
            </a:r>
            <a:endParaRPr/>
          </a:p>
          <a:p>
            <a:pPr lvl="1">
              <a:lnSpc>
                <a:spcPct val="100000"/>
              </a:lnSpc>
              <a:buFont typeface="Arial"/>
              <a:buChar char="•"/>
            </a:pPr>
            <a:r>
              <a:rPr lang="en-US">
                <a:solidFill>
                  <a:srgbClr val="595959"/>
                </a:solidFill>
                <a:latin typeface="Open Sans"/>
                <a:ea typeface="Open Sans"/>
              </a:rPr>
              <a:t>Increase rate/charges for Outcoming calls from other countries during 4 to 5 AM.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398520" y="2804400"/>
            <a:ext cx="10353240" cy="3694680"/>
          </a:xfrm>
          <a:prstGeom prst="rect">
            <a:avLst/>
          </a:prstGeom>
        </p:spPr>
        <p:txBody>
          <a:bodyPr/>
          <a:lstStyle/>
          <a:p>
            <a:r>
              <a:rPr lang="en-US" sz="6600">
                <a:solidFill>
                  <a:srgbClr val="595959"/>
                </a:solidFill>
                <a:latin typeface="Varela Round"/>
              </a:rPr>
              <a:t>Thank you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1229400" y="657360"/>
            <a:ext cx="9733320" cy="2852280"/>
          </a:xfrm>
          <a:prstGeom prst="rect">
            <a:avLst/>
          </a:prstGeom>
        </p:spPr>
        <p:txBody>
          <a:bodyPr anchor="b"/>
          <a:lstStyle/>
          <a:p>
            <a:pPr>
              <a:lnSpc>
                <a:spcPct val="100000"/>
              </a:lnSpc>
            </a:pPr>
            <a:r>
              <a:rPr lang="en-US" sz="3400" b="1">
                <a:solidFill>
                  <a:srgbClr val="808080"/>
                </a:solidFill>
                <a:latin typeface="Varela Round"/>
              </a:rPr>
              <a:t>Data collection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000000"/>
                </a:solidFill>
                <a:latin typeface="Rockwell"/>
              </a:rPr>
              <a:t>In this study, the open big data that is published at the site: https://dandelion.eu/datamine/open-big-data/ under Open Data Commons Open Database License (ODbL) license has been used.</a:t>
            </a:r>
            <a:endParaRPr/>
          </a:p>
          <a:p>
            <a:pPr>
              <a:lnSpc>
                <a:spcPct val="120000"/>
              </a:lnSpc>
              <a:buFont typeface="Arial"/>
              <a:buChar char="•"/>
            </a:pPr>
            <a:r>
              <a:rPr lang="en-US" sz="2000">
                <a:solidFill>
                  <a:srgbClr val="000000"/>
                </a:solidFill>
                <a:latin typeface="Rockwell"/>
              </a:rPr>
              <a:t>The dataset is the results of a computation over the Call Detail Records (CDRs) generated by the Telecoms Italian Republic cellular network over the city of Milan(Milano)</a:t>
            </a:r>
            <a:r>
              <a:rPr lang="en-US" sz="2000">
                <a:solidFill>
                  <a:srgbClr val="FFFFFF"/>
                </a:solidFill>
                <a:latin typeface="Rockwell"/>
              </a:rPr>
              <a:t>.</a:t>
            </a:r>
            <a:endParaRPr/>
          </a:p>
          <a:p>
            <a:pPr>
              <a:lnSpc>
                <a:spcPct val="120000"/>
              </a:lnSpc>
              <a:buFont typeface="Arial"/>
              <a:buChar char="•"/>
            </a:pPr>
            <a:r>
              <a:rPr lang="en-US" sz="2000">
                <a:solidFill>
                  <a:srgbClr val="000000"/>
                </a:solidFill>
                <a:latin typeface="Rockwell"/>
              </a:rPr>
              <a:t>The data is collected over period of two months i.e </a:t>
            </a:r>
            <a:r>
              <a:rPr lang="en-US" sz="2000" b="1">
                <a:solidFill>
                  <a:srgbClr val="000000"/>
                </a:solidFill>
                <a:latin typeface="Rockwell"/>
              </a:rPr>
              <a:t>NOV and DEC 2013</a:t>
            </a:r>
            <a:r>
              <a:rPr lang="en-US" sz="2000">
                <a:solidFill>
                  <a:srgbClr val="000000"/>
                </a:solidFill>
                <a:latin typeface="Rockwell"/>
              </a:rPr>
              <a:t>.</a:t>
            </a:r>
            <a:endParaRPr/>
          </a:p>
          <a:p>
            <a:pPr>
              <a:lnSpc>
                <a:spcPct val="120000"/>
              </a:lnSpc>
              <a:buFont typeface="Arial"/>
              <a:buChar char="•"/>
            </a:pPr>
            <a:r>
              <a:rPr lang="en-US" sz="2000">
                <a:solidFill>
                  <a:srgbClr val="000000"/>
                </a:solidFill>
                <a:latin typeface="Rockwell"/>
              </a:rPr>
              <a:t>Combinly the data comprises of </a:t>
            </a:r>
            <a:r>
              <a:rPr lang="en-US" sz="2000" b="1">
                <a:solidFill>
                  <a:srgbClr val="000000"/>
                </a:solidFill>
                <a:latin typeface="Rockwell"/>
              </a:rPr>
              <a:t>44 Lacks </a:t>
            </a:r>
            <a:r>
              <a:rPr lang="en-US" sz="2000">
                <a:solidFill>
                  <a:srgbClr val="000000"/>
                </a:solidFill>
                <a:latin typeface="Rockwell"/>
              </a:rPr>
              <a:t>records which is for obvious not possible to analyse using any of the traditional data mining algorithms..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913680" y="609480"/>
            <a:ext cx="10353240" cy="1325880"/>
          </a:xfrm>
          <a:prstGeom prst="rect">
            <a:avLst/>
          </a:prstGeom>
        </p:spPr>
        <p:txBody>
          <a:bodyPr anchor="ctr"/>
          <a:lstStyle/>
          <a:p>
            <a:pPr algn="ctr">
              <a:lnSpc>
                <a:spcPct val="90000"/>
              </a:lnSpc>
            </a:pPr>
            <a:r>
              <a:rPr lang="en-US" sz="3400" b="1">
                <a:solidFill>
                  <a:srgbClr val="595959"/>
                </a:solidFill>
                <a:latin typeface="Varela Round"/>
              </a:rPr>
              <a:t>Data collection</a:t>
            </a:r>
            <a:endParaRPr/>
          </a:p>
        </p:txBody>
      </p:sp>
      <p:sp>
        <p:nvSpPr>
          <p:cNvPr id="248" name="TextShape 2"/>
          <p:cNvSpPr txBox="1"/>
          <p:nvPr/>
        </p:nvSpPr>
        <p:spPr>
          <a:xfrm>
            <a:off x="913680" y="2095920"/>
            <a:ext cx="10353240" cy="3694680"/>
          </a:xfrm>
          <a:prstGeom prst="rect">
            <a:avLst/>
          </a:prstGeom>
        </p:spPr>
        <p:txBody>
          <a:bodyPr/>
          <a:lstStyle/>
          <a:p>
            <a:pPr>
              <a:lnSpc>
                <a:spcPct val="120000"/>
              </a:lnSpc>
              <a:buFont typeface="Arial"/>
              <a:buChar char="•"/>
            </a:pPr>
            <a:r>
              <a:rPr lang="en-US" sz="2000">
                <a:solidFill>
                  <a:srgbClr val="595959"/>
                </a:solidFill>
                <a:latin typeface="Open Sans"/>
                <a:ea typeface="Open Sans"/>
              </a:rPr>
              <a:t>The data contains 8 parameters like :</a:t>
            </a:r>
            <a:endParaRPr/>
          </a:p>
          <a:p>
            <a:pPr>
              <a:lnSpc>
                <a:spcPct val="120000"/>
              </a:lnSpc>
            </a:pPr>
            <a:endParaRPr/>
          </a:p>
          <a:p>
            <a:pPr>
              <a:lnSpc>
                <a:spcPct val="120000"/>
              </a:lnSpc>
            </a:pPr>
            <a:endParaRPr/>
          </a:p>
        </p:txBody>
      </p:sp>
      <p:pic>
        <p:nvPicPr>
          <p:cNvPr id="249" name="Picture 3"/>
          <p:cNvPicPr/>
          <p:nvPr/>
        </p:nvPicPr>
        <p:blipFill>
          <a:blip r:embed="rId2"/>
          <a:stretch>
            <a:fillRect/>
          </a:stretch>
        </p:blipFill>
        <p:spPr>
          <a:xfrm>
            <a:off x="913680" y="2562840"/>
            <a:ext cx="10353240" cy="338796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Content Placeholder 4"/>
          <p:cNvPicPr/>
          <p:nvPr/>
        </p:nvPicPr>
        <p:blipFill>
          <a:blip r:embed="rId2"/>
          <a:stretch>
            <a:fillRect/>
          </a:stretch>
        </p:blipFill>
        <p:spPr>
          <a:xfrm>
            <a:off x="888120" y="1623960"/>
            <a:ext cx="10353240" cy="8870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913680" y="609480"/>
            <a:ext cx="10353240" cy="1325880"/>
          </a:xfrm>
          <a:prstGeom prst="rect">
            <a:avLst/>
          </a:prstGeom>
        </p:spPr>
        <p:txBody>
          <a:bodyPr anchor="ctr"/>
          <a:lstStyle/>
          <a:p>
            <a:pPr algn="ctr">
              <a:lnSpc>
                <a:spcPct val="90000"/>
              </a:lnSpc>
            </a:pPr>
            <a:r>
              <a:rPr lang="en-US" sz="3400" b="1">
                <a:solidFill>
                  <a:srgbClr val="595959"/>
                </a:solidFill>
                <a:latin typeface="Varela Round"/>
              </a:rPr>
              <a:t>Data collection</a:t>
            </a:r>
            <a:endParaRPr/>
          </a:p>
        </p:txBody>
      </p:sp>
      <p:sp>
        <p:nvSpPr>
          <p:cNvPr id="252" name="TextShape 2"/>
          <p:cNvSpPr txBox="1"/>
          <p:nvPr/>
        </p:nvSpPr>
        <p:spPr>
          <a:xfrm>
            <a:off x="913680" y="1764360"/>
            <a:ext cx="10353240" cy="4026600"/>
          </a:xfrm>
          <a:prstGeom prst="rect">
            <a:avLst/>
          </a:prstGeom>
        </p:spPr>
        <p:txBody>
          <a:bodyPr/>
          <a:lstStyle/>
          <a:p>
            <a:pPr>
              <a:lnSpc>
                <a:spcPct val="120000"/>
              </a:lnSpc>
              <a:buFont typeface="Arial"/>
              <a:buChar char="•"/>
            </a:pPr>
            <a:r>
              <a:rPr lang="en-US" sz="2000">
                <a:solidFill>
                  <a:srgbClr val="595959"/>
                </a:solidFill>
                <a:latin typeface="Open Sans"/>
                <a:ea typeface="Open Sans"/>
              </a:rPr>
              <a:t>The Milano city is divided into grid of 100 by 100 small squares, Where d=235 meter.
</a:t>
            </a:r>
            <a:endParaRPr/>
          </a:p>
          <a:p>
            <a:pPr>
              <a:lnSpc>
                <a:spcPct val="120000"/>
              </a:lnSpc>
            </a:pPr>
            <a:endParaRPr/>
          </a:p>
        </p:txBody>
      </p:sp>
      <p:pic>
        <p:nvPicPr>
          <p:cNvPr id="253" name="Picture 4"/>
          <p:cNvPicPr/>
          <p:nvPr/>
        </p:nvPicPr>
        <p:blipFill>
          <a:blip r:embed="rId2"/>
          <a:stretch>
            <a:fillRect/>
          </a:stretch>
        </p:blipFill>
        <p:spPr>
          <a:xfrm>
            <a:off x="1017360" y="2566800"/>
            <a:ext cx="5072760" cy="2831040"/>
          </a:xfrm>
          <a:prstGeom prst="rect">
            <a:avLst/>
          </a:prstGeom>
          <a:ln>
            <a:noFill/>
          </a:ln>
        </p:spPr>
      </p:pic>
      <p:pic>
        <p:nvPicPr>
          <p:cNvPr id="254" name="Picture 5"/>
          <p:cNvPicPr/>
          <p:nvPr/>
        </p:nvPicPr>
        <p:blipFill>
          <a:blip r:embed="rId3"/>
          <a:stretch>
            <a:fillRect/>
          </a:stretch>
        </p:blipFill>
        <p:spPr>
          <a:xfrm>
            <a:off x="6540120" y="2566800"/>
            <a:ext cx="4561200" cy="28310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1547</Words>
  <Application>Microsoft Office PowerPoint</Application>
  <PresentationFormat>Widescreen</PresentationFormat>
  <Paragraphs>371</Paragraphs>
  <Slides>41</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41</vt:i4>
      </vt:variant>
    </vt:vector>
  </HeadingPairs>
  <TitlesOfParts>
    <vt:vector size="54" baseType="lpstr">
      <vt:lpstr>Arial</vt:lpstr>
      <vt:lpstr>Bookman Old Style</vt:lpstr>
      <vt:lpstr>Calibri</vt:lpstr>
      <vt:lpstr>Open Sans</vt:lpstr>
      <vt:lpstr>Rockwell</vt:lpstr>
      <vt:lpstr>StarSymbol</vt:lpstr>
      <vt:lpstr>Varela Round</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Tushar Ramdas Bhosale</cp:lastModifiedBy>
  <cp:revision>1</cp:revision>
  <dcterms:modified xsi:type="dcterms:W3CDTF">2020-12-04T16:36:55Z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tushar.bhosale@ad.infosys.com</vt:lpwstr>
  </property>
  <property fmtid="{D5CDD505-2E9C-101B-9397-08002B2CF9AE}" pid="5" name="MSIP_Label_be4b3411-284d-4d31-bd4f-bc13ef7f1fd6_SetDate">
    <vt:lpwstr>2020-12-04T16:36:55.3631588Z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75876580-8986-4079-b2c3-b6ab23e951a5</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tushar.bhosale@ad.infosys.com</vt:lpwstr>
  </property>
  <property fmtid="{D5CDD505-2E9C-101B-9397-08002B2CF9AE}" pid="13" name="MSIP_Label_a0819fa7-4367-4500-ba88-dd630d977609_SetDate">
    <vt:lpwstr>2020-12-04T16:36:55.3631588Z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75876580-8986-4079-b2c3-b6ab23e951a5</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