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88" r:id="rId16"/>
    <p:sldId id="277" r:id="rId17"/>
    <p:sldId id="278" r:id="rId18"/>
    <p:sldId id="279" r:id="rId19"/>
    <p:sldId id="280" r:id="rId20"/>
    <p:sldId id="285" r:id="rId21"/>
    <p:sldId id="286" r:id="rId22"/>
    <p:sldId id="281" r:id="rId23"/>
    <p:sldId id="283" r:id="rId24"/>
    <p:sldId id="282" r:id="rId25"/>
    <p:sldId id="284" r:id="rId26"/>
    <p:sldId id="287" r:id="rId27"/>
    <p:sldId id="2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3F6"/>
    <a:srgbClr val="3467A8"/>
    <a:srgbClr val="193D78"/>
    <a:srgbClr val="5ABAE5"/>
    <a:srgbClr val="56D4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1-3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7246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34749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42017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9637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8122" y="21150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restrict 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: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484563"/>
          <a:ext cx="114300" cy="215900"/>
        </p:xfrm>
        <a:graphic>
          <a:graphicData uri="http://schemas.openxmlformats.org/presentationml/2006/ole">
            <p:oleObj spid="_x0000_s3789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71867"/>
            <a:ext cx="572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t</a:t>
            </a:r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ransclude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将指令外部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插入</a:t>
            </a:r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ng-transclude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5245" y="2130667"/>
            <a:ext cx="572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template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模板代码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5245" y="2664067"/>
            <a:ext cx="467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templateUrl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同上，单独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文件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7945" y="3870567"/>
            <a:ext cx="298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compilce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编译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阶段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执行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7945" y="4480167"/>
            <a:ext cx="256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link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链接阶段执行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3345" y="5051667"/>
            <a:ext cx="226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scope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绑定策略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7945" y="3260967"/>
            <a:ext cx="322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replace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替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换绑定的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HTML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2" grpId="0"/>
      <p:bldP spid="23" grpId="0"/>
      <p:bldP spid="24" grpId="0"/>
      <p:bldP spid="26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4126515"/>
            <a:ext cx="482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264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0884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5" name="文本框 18"/>
          <p:cNvSpPr txBox="1"/>
          <p:nvPr/>
        </p:nvSpPr>
        <p:spPr>
          <a:xfrm>
            <a:off x="1686460" y="590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factory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0824" y="1180122"/>
            <a:ext cx="725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仅仅需要的是一个方法和数据的集合且不需要处理复杂的逻辑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1699160" y="1987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3524" y="2577122"/>
            <a:ext cx="547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使用在功能控制比较多的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里面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文本框 18"/>
          <p:cNvSpPr txBox="1"/>
          <p:nvPr/>
        </p:nvSpPr>
        <p:spPr>
          <a:xfrm>
            <a:off x="1711860" y="34098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provider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6224" y="3999522"/>
            <a:ext cx="748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当我们希望在应用开始前对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进行配置的时候就需要使用到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provider()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。比如，我们需要配置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services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在不同的部署环境里面（开发，演示，生产）使用不同的后端处理的时候就可以使用到了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/>
      <p:bldP spid="5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498600" y="3187700"/>
            <a:ext cx="8597900" cy="63500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98423" y="3276600"/>
            <a:ext cx="839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https://github.com/Dreamweaver-jun/AngularJS-sample</a:t>
            </a:r>
            <a:endParaRPr lang="zh-CN" altLang="en-US" sz="24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源码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只是手段，最终目标是模块化和复用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1145</Words>
  <Application>Microsoft Office PowerPoint</Application>
  <PresentationFormat>自定义</PresentationFormat>
  <Paragraphs>169</Paragraphs>
  <Slides>27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328</cp:revision>
  <dcterms:created xsi:type="dcterms:W3CDTF">2016-11-06T05:27:49Z</dcterms:created>
  <dcterms:modified xsi:type="dcterms:W3CDTF">2017-01-03T09:39:31Z</dcterms:modified>
</cp:coreProperties>
</file>