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5" r:id="rId20"/>
    <p:sldId id="286" r:id="rId21"/>
    <p:sldId id="281" r:id="rId22"/>
    <p:sldId id="283" r:id="rId23"/>
    <p:sldId id="282" r:id="rId24"/>
    <p:sldId id="284" r:id="rId25"/>
    <p:sldId id="287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3F6"/>
    <a:srgbClr val="3467A8"/>
    <a:srgbClr val="193D78"/>
    <a:srgbClr val="5ABAE5"/>
    <a:srgbClr val="56D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4126515"/>
            <a:ext cx="482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264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0884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5" name="文本框 18"/>
          <p:cNvSpPr txBox="1"/>
          <p:nvPr/>
        </p:nvSpPr>
        <p:spPr>
          <a:xfrm>
            <a:off x="1686460" y="590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factory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0824" y="1180122"/>
            <a:ext cx="725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仅仅需要的是一个方法和数据的集合且不需要处理复杂的逻辑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1699160" y="1987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3524" y="2577122"/>
            <a:ext cx="547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使用在功能控制比较多的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里面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文本框 18"/>
          <p:cNvSpPr txBox="1"/>
          <p:nvPr/>
        </p:nvSpPr>
        <p:spPr>
          <a:xfrm>
            <a:off x="1711860" y="34098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provider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6224" y="3999522"/>
            <a:ext cx="748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当我们希望在应用开始前对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进行配置的时候就需要使用到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provider()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。比如，我们需要配置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services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在不同的部署环境里面（开发，演示，生产）使用不同的后端处理的时候就可以使用到了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/>
      <p:bldP spid="5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498600" y="3187700"/>
            <a:ext cx="8597900" cy="63500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98423" y="3276600"/>
            <a:ext cx="839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https://github.com/Dreamweaver-jun/AngularJS-sample</a:t>
            </a:r>
            <a:endParaRPr lang="zh-CN" altLang="en-US" sz="24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源码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只是手段，最终目标是模块化和复用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1079</Words>
  <Application>Microsoft Office PowerPoint</Application>
  <PresentationFormat>自定义</PresentationFormat>
  <Paragraphs>159</Paragraphs>
  <Slides>26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292</cp:revision>
  <dcterms:created xsi:type="dcterms:W3CDTF">2016-11-06T05:27:49Z</dcterms:created>
  <dcterms:modified xsi:type="dcterms:W3CDTF">2016-12-28T09:25:03Z</dcterms:modified>
</cp:coreProperties>
</file>