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3" r:id="rId5"/>
    <p:sldId id="271" r:id="rId6"/>
    <p:sldId id="272" r:id="rId7"/>
    <p:sldId id="273" r:id="rId8"/>
    <p:sldId id="275" r:id="rId9"/>
    <p:sldId id="274" r:id="rId10"/>
    <p:sldId id="264" r:id="rId11"/>
    <p:sldId id="276" r:id="rId12"/>
    <p:sldId id="265" r:id="rId13"/>
    <p:sldId id="266" r:id="rId14"/>
    <p:sldId id="270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8"/>
    <a:srgbClr val="40E3F6"/>
    <a:srgbClr val="193D78"/>
    <a:srgbClr val="5ABAE5"/>
    <a:srgbClr val="56D4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94590" autoAdjust="0"/>
  </p:normalViewPr>
  <p:slideViewPr>
    <p:cSldViewPr snapToGrid="0">
      <p:cViewPr>
        <p:scale>
          <a:sx n="75" d="100"/>
          <a:sy n="75" d="100"/>
        </p:scale>
        <p:origin x="-858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BC20-A8CE-435D-8215-9C68D7A871BB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D28-26EC-4CD0-8A70-18374D83F2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40297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2415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8326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5052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6097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95967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5565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63692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96632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1749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39041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5100-D539-42A6-851C-69A7D2D91D1A}" type="datetimeFigureOut">
              <a:rPr lang="zh-CN" altLang="en-US" smtClean="0"/>
              <a:pPr/>
              <a:t>12-19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19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6202361" y="375312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64508" y="688017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928937" y="2724151"/>
            <a:ext cx="6334125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8486" y="293397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64508" y="3081936"/>
            <a:ext cx="515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图片 14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18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模块化和依赖注入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实现加载顺序的自定义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增加了模块的可重用性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5639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在单元测试中，不必加载所有内容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4309" y="252063"/>
            <a:ext cx="5358183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499" y="384551"/>
            <a:ext cx="537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官方推荐的模块切分方式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987801" y="1412649"/>
            <a:ext cx="2216398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app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1341925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controllers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6510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directives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523524" y="3130069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services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126046" y="3141790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filter</a:t>
            </a:r>
            <a:endParaRPr lang="zh-CN" altLang="en-US" sz="2400" dirty="0"/>
          </a:p>
        </p:txBody>
      </p:sp>
      <p:cxnSp>
        <p:nvCxnSpPr>
          <p:cNvPr id="39" name="直接箭头连接符 38"/>
          <p:cNvCxnSpPr>
            <a:stCxn id="24" idx="2"/>
            <a:endCxn id="26" idx="0"/>
          </p:cNvCxnSpPr>
          <p:nvPr/>
        </p:nvCxnSpPr>
        <p:spPr>
          <a:xfrm flipH="1">
            <a:off x="2148071" y="2231799"/>
            <a:ext cx="3947929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2" idx="0"/>
          </p:cNvCxnSpPr>
          <p:nvPr/>
        </p:nvCxnSpPr>
        <p:spPr>
          <a:xfrm flipH="1">
            <a:off x="4832656" y="2231799"/>
            <a:ext cx="1263344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2"/>
            <a:endCxn id="33" idx="0"/>
          </p:cNvCxnSpPr>
          <p:nvPr/>
        </p:nvCxnSpPr>
        <p:spPr>
          <a:xfrm>
            <a:off x="6096000" y="2231799"/>
            <a:ext cx="123367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2"/>
            <a:endCxn id="37" idx="0"/>
          </p:cNvCxnSpPr>
          <p:nvPr/>
        </p:nvCxnSpPr>
        <p:spPr>
          <a:xfrm>
            <a:off x="6096000" y="2231799"/>
            <a:ext cx="3836192" cy="9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81907" y="4173415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任何一个</a:t>
            </a:r>
            <a:r>
              <a:rPr lang="en-US" altLang="zh-CN" dirty="0" err="1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ng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应用都是由控制器、指令、服务、路由、过滤器等有限的模块类型构成的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3631" y="4865077"/>
            <a:ext cx="88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控制器、指令、服务、路由、过滤器分别放在一个模块里面（可以借助于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grunt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合并）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3630" y="5451230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用一个总的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app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模块作为入口点，它依赖其他所有模块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40" grpId="0" build="allAtOnce"/>
      <p:bldP spid="4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59196" y="418246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7090" y="3788581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将数据绑定到模板上，并显示到界面上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36633" y="363385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chemeClr val="accent2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☹</a:t>
            </a:r>
            <a:endParaRPr lang="zh-CN" altLang="en-US" sz="8800" dirty="0">
              <a:solidFill>
                <a:schemeClr val="accent2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3148" y="2933205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2" y="3075708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单向数据绑定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85115" y="5496606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检测模型上数据，及时更新到视图上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1173" y="4641230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24301" y="4724357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8"/>
          <p:cNvSpPr txBox="1"/>
          <p:nvPr/>
        </p:nvSpPr>
        <p:spPr>
          <a:xfrm>
            <a:off x="976217" y="4783733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9096" y="587861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59658" y="533000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rgbClr val="00B05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☺</a:t>
            </a:r>
            <a:endParaRPr lang="zh-CN" altLang="en-US" sz="8800" dirty="0">
              <a:solidFill>
                <a:srgbClr val="00B05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/>
      <p:bldP spid="22" grpId="0"/>
      <p:bldP spid="24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指令系统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3148" y="2933205"/>
            <a:ext cx="191192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174567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1" y="3075708"/>
            <a:ext cx="175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内置指令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8342" y="4172555"/>
            <a:ext cx="1364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-bind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84107" y="4160680"/>
            <a:ext cx="1794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-repeat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6270" y="4172555"/>
            <a:ext cx="171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-model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44348" y="4146824"/>
            <a:ext cx="14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-class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6366" y="5168080"/>
            <a:ext cx="198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-disabled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30073" y="5156205"/>
            <a:ext cx="910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-if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69286" y="5156204"/>
            <a:ext cx="148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-show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43609" y="5154224"/>
            <a:ext cx="14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-hide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3" grpId="0" animBg="1"/>
      <p:bldP spid="44" grpId="0" animBg="1"/>
      <p:bldP spid="45" grpId="0"/>
      <p:bldP spid="22" grpId="0" build="allAtOnce"/>
      <p:bldP spid="26" grpId="0" build="allAtOnce"/>
      <p:bldP spid="32" grpId="0" build="allAtOnce"/>
      <p:bldP spid="33" grpId="0" build="allAtOnce"/>
      <p:bldP spid="37" grpId="0" build="allAtOnce"/>
      <p:bldP spid="38" grpId="0" build="allAtOnce"/>
      <p:bldP spid="39" grpId="0" build="allAtOnce"/>
      <p:bldP spid="4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461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 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.directive 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函数来添加自定义的指令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2" y="22039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E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作为元素名使用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作为属性使用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88124" y="3681036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作为类名使用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402" y="4443032"/>
            <a:ext cx="27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M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作为注释使用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368096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367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什么是服务？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68547" y="2969220"/>
            <a:ext cx="6847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 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中，服务是一个函数或对象，可在你的应用中使用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1995" y="4176687"/>
            <a:ext cx="3952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内建了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30 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多个服务。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7" y="5108005"/>
            <a:ext cx="6777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在需要使用的地方利用</a:t>
            </a:r>
            <a:r>
              <a:rPr lang="zh-CN" altLang="en-US" sz="2800" dirty="0" smtClean="0">
                <a:solidFill>
                  <a:srgbClr val="C0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依赖注入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机制注入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24" grpId="0" build="allAtOnce"/>
      <p:bldP spid="2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$http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9698" name="Equation" r:id="rId4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2" y="1992922"/>
            <a:ext cx="657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 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应用中最常用的服务。 服务向服务器发送请求，应用响应服务器传送过来的数据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369275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.get(‘…’).success(function(){});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124" y="4454759"/>
            <a:ext cx="53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.post(‘…’,{}).success(function(){});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$filter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2770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3" y="1992922"/>
            <a:ext cx="56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是用来进行数据格式化的专用服务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6" y="4126515"/>
            <a:ext cx="6576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自定义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App.filter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(‘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filterName’,function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(){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	return function(){};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9846" y="2708030"/>
            <a:ext cx="562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内置了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Currency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data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limitTo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lowercase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number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orderBy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uppercase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377160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3235417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31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其他常用的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3794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3130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$compile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（编译服务）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$interval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$timeout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$locale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（国际化）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$location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（提供日志）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$parse   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5779399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36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为什么需要前端路由？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45103" y="3250574"/>
            <a:ext cx="5218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请求不会留下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记录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934" y="4282205"/>
            <a:ext cx="527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用户无法通过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URL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进入指定页面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936" y="5161436"/>
            <a:ext cx="353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对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SEO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是个灾难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351846" y="2136548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77868" y="2284513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51846" y="3336698"/>
            <a:ext cx="5915025" cy="819150"/>
            <a:chOff x="3138486" y="3238771"/>
            <a:chExt cx="5915025" cy="819150"/>
          </a:xfrm>
        </p:grpSpPr>
        <p:sp>
          <p:nvSpPr>
            <p:cNvPr id="16" name="矩形 15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4508" y="3386736"/>
              <a:ext cx="3328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AngularJS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核心思想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51846" y="4536848"/>
            <a:ext cx="5915025" cy="819150"/>
            <a:chOff x="3138486" y="3238771"/>
            <a:chExt cx="5915025" cy="819150"/>
          </a:xfrm>
        </p:grpSpPr>
        <p:sp>
          <p:nvSpPr>
            <p:cNvPr id="21" name="矩形 20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64508" y="33867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服务和路由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2696793" y="200262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4968" y="20332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2696793" y="320277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54968" y="32334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696793" y="439763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54968" y="44282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4" grpId="0" animBg="1"/>
      <p:bldP spid="45" grpId="0"/>
      <p:bldP spid="46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6224875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79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自带</a:t>
            </a:r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ngRoute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40303" y="3965682"/>
            <a:ext cx="6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routeProvider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不能深层次嵌套路由模板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2954137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ui</a:t>
            </a:r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-router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80272" y="3613990"/>
            <a:ext cx="66720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创建嵌套分层的视图、在同一个页面使用多个视图、让多个视图控制某个视图等更多的功能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2" y="1875290"/>
            <a:ext cx="2825184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基本原理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91996" y="3063005"/>
            <a:ext cx="21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哈希  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#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1996" y="3742945"/>
            <a:ext cx="4198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HTM5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中新的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 API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6" y="4399434"/>
            <a:ext cx="5405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路由的核心是给应用定义“状态”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1997" y="5102815"/>
            <a:ext cx="5066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考虑兼容性问题与“优雅降级”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  <p:bldP spid="22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4297572" y="3838846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69537" y="1150465"/>
            <a:ext cx="2456121" cy="1795248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4726503" y="2821752"/>
            <a:ext cx="2457452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155" y="3031572"/>
            <a:ext cx="196214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22681" y="3162714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THANKS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图片 13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86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78666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1698469" y="2551062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7711070" y="2379516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025735" y="1997518"/>
            <a:ext cx="4108862" cy="2862964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2750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000" y="5189517"/>
            <a:ext cx="2802576" cy="831273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93268" y="5299757"/>
            <a:ext cx="2550040" cy="637905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8"/>
          <p:cNvSpPr txBox="1"/>
          <p:nvPr/>
        </p:nvSpPr>
        <p:spPr>
          <a:xfrm>
            <a:off x="4767941" y="5355769"/>
            <a:ext cx="260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Misko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Hevery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pic>
        <p:nvPicPr>
          <p:cNvPr id="40" name="图片 39" descr="5253fde42682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253" y="2194401"/>
            <a:ext cx="3691494" cy="24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3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136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业务逻辑和控制逻辑（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数据模型层（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2718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视图层（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048913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4" y="531041"/>
            <a:ext cx="2872001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2784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60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代码规模越来越大，切分职责是大势所趋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511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为了复用：很多逻辑是一模一样的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为了后期维护方便：修改一块功能不影响其他功能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4616" y="4607161"/>
            <a:ext cx="75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200" dirty="0" smtClean="0">
                <a:solidFill>
                  <a:schemeClr val="accent2"/>
                </a:solidFill>
                <a:ea typeface="造字工房悦圆（非商用）常规体"/>
              </a:rPr>
              <a:t>只是手段，终极目标是模块化和复用</a:t>
            </a:r>
            <a:endParaRPr lang="zh-CN" altLang="en-US" sz="3200" dirty="0">
              <a:solidFill>
                <a:schemeClr val="accent2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21110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945878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074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4" y="1559167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不复用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，一个控制器负责一小块视图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669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中操作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，这不是控制器的职责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中格式化数据，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有很好的表单控件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3075" name="Equation" r:id="rId5" imgW="114120" imgH="215640" progId="Equation.KSEE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99845" y="3692754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中数据过滤，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122" y="4337523"/>
            <a:ext cx="70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中不要相互调用，控制器之间的交互会通过事件进行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66800" y="1617784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1066800" y="2250830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066801" y="3001099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1066801" y="3739653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1066801" y="4396145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22" grpId="0"/>
      <p:bldP spid="23" grpId="0"/>
      <p:bldP spid="26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5014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348000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如何使用</a:t>
            </a:r>
            <a:r>
              <a:rPr lang="en-US" altLang="zh-CN" sz="3600" dirty="0" smtClean="0">
                <a:solidFill>
                  <a:schemeClr val="bg1"/>
                </a:solidFill>
                <a:ea typeface="造字工房悦圆（非商用）常规体"/>
              </a:rPr>
              <a:t>model</a:t>
            </a:r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4099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243558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09009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6146" name="Equation" r:id="rId4" imgW="114120" imgH="21564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如何复用视图？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64169" y="3105835"/>
            <a:ext cx="52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借助于</a:t>
            </a:r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$scope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实现</a:t>
            </a:r>
            <a:endParaRPr lang="zh-CN" altLang="en-US" sz="3600" dirty="0">
              <a:solidFill>
                <a:schemeClr val="accent2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5122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876</Words>
  <Application>Microsoft Office PowerPoint</Application>
  <PresentationFormat>自定义</PresentationFormat>
  <Paragraphs>141</Paragraphs>
  <Slides>23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YANGS;51PPT模板网</dc:creator>
  <cp:lastModifiedBy>Administrator</cp:lastModifiedBy>
  <cp:revision>262</cp:revision>
  <dcterms:created xsi:type="dcterms:W3CDTF">2016-11-06T05:27:49Z</dcterms:created>
  <dcterms:modified xsi:type="dcterms:W3CDTF">2016-12-19T09:28:29Z</dcterms:modified>
</cp:coreProperties>
</file>