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62" r:id="rId5"/>
    <p:sldId id="256" r:id="rId6"/>
    <p:sldId id="325" r:id="rId7"/>
    <p:sldId id="274" r:id="rId8"/>
    <p:sldId id="329" r:id="rId9"/>
    <p:sldId id="327" r:id="rId10"/>
    <p:sldId id="330" r:id="rId11"/>
    <p:sldId id="328" r:id="rId12"/>
    <p:sldId id="322" r:id="rId13"/>
    <p:sldId id="332" r:id="rId14"/>
    <p:sldId id="333" r:id="rId15"/>
    <p:sldId id="335" r:id="rId16"/>
    <p:sldId id="324" r:id="rId17"/>
    <p:sldId id="326" r:id="rId18"/>
    <p:sldId id="31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392"/>
    <a:srgbClr val="4C216D"/>
    <a:srgbClr val="271137"/>
    <a:srgbClr val="003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753E1-22EC-4C07-9C74-9B27C700ADE6}" v="850" dt="2019-08-21T11:51:13.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39" autoAdjust="0"/>
    <p:restoredTop sz="94660"/>
  </p:normalViewPr>
  <p:slideViewPr>
    <p:cSldViewPr>
      <p:cViewPr varScale="1">
        <p:scale>
          <a:sx n="95" d="100"/>
          <a:sy n="95" d="100"/>
        </p:scale>
        <p:origin x="76" y="9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苏震巍" userId="cae0da5c-8d30-413f-b8d5-49a16e22296c" providerId="ADAL" clId="{D06F94F7-2976-4BB5-B765-23B8E7877A14}"/>
  </pc:docChgLst>
  <pc:docChgLst>
    <pc:chgData name="苏震巍" userId="cae0da5c-8d30-413f-b8d5-49a16e22296c" providerId="ADAL" clId="{EC176E5E-F557-4E86-BAE9-B1642C817ABE}"/>
  </pc:docChgLst>
  <pc:docChgLst>
    <pc:chgData name="苏震巍" userId="cae0da5c-8d30-413f-b8d5-49a16e22296c" providerId="ADAL" clId="{D79753E1-22EC-4C07-9C74-9B27C700ADE6}"/>
    <pc:docChg chg="undo redo custSel addSld delSld modSld sldOrd">
      <pc:chgData name="苏震巍" userId="cae0da5c-8d30-413f-b8d5-49a16e22296c" providerId="ADAL" clId="{D79753E1-22EC-4C07-9C74-9B27C700ADE6}" dt="2019-08-21T11:51:28.749" v="1485" actId="20577"/>
      <pc:docMkLst>
        <pc:docMk/>
      </pc:docMkLst>
      <pc:sldChg chg="modTransition">
        <pc:chgData name="苏震巍" userId="cae0da5c-8d30-413f-b8d5-49a16e22296c" providerId="ADAL" clId="{D79753E1-22EC-4C07-9C74-9B27C700ADE6}" dt="2019-08-21T10:33:46.833" v="1461"/>
        <pc:sldMkLst>
          <pc:docMk/>
          <pc:sldMk cId="3835490121" sldId="256"/>
        </pc:sldMkLst>
      </pc:sldChg>
      <pc:sldChg chg="addSp modSp">
        <pc:chgData name="苏震巍" userId="cae0da5c-8d30-413f-b8d5-49a16e22296c" providerId="ADAL" clId="{D79753E1-22EC-4C07-9C74-9B27C700ADE6}" dt="2019-08-21T07:33:29.039" v="34"/>
        <pc:sldMkLst>
          <pc:docMk/>
          <pc:sldMk cId="920127316" sldId="262"/>
        </pc:sldMkLst>
        <pc:spChg chg="mod">
          <ac:chgData name="苏震巍" userId="cae0da5c-8d30-413f-b8d5-49a16e22296c" providerId="ADAL" clId="{D79753E1-22EC-4C07-9C74-9B27C700ADE6}" dt="2019-08-21T07:32:58.898" v="3" actId="20577"/>
          <ac:spMkLst>
            <pc:docMk/>
            <pc:sldMk cId="920127316" sldId="262"/>
            <ac:spMk id="13" creationId="{4A4F6B27-D8DB-438F-9250-8A2598FC3419}"/>
          </ac:spMkLst>
        </pc:spChg>
        <pc:spChg chg="mod">
          <ac:chgData name="苏震巍" userId="cae0da5c-8d30-413f-b8d5-49a16e22296c" providerId="ADAL" clId="{D79753E1-22EC-4C07-9C74-9B27C700ADE6}" dt="2019-08-21T07:33:05.600" v="7" actId="20577"/>
          <ac:spMkLst>
            <pc:docMk/>
            <pc:sldMk cId="920127316" sldId="262"/>
            <ac:spMk id="14" creationId="{59D0205B-AC5F-4FE5-A6D2-3A8ED5B2951C}"/>
          </ac:spMkLst>
        </pc:spChg>
        <pc:spChg chg="add mod">
          <ac:chgData name="苏震巍" userId="cae0da5c-8d30-413f-b8d5-49a16e22296c" providerId="ADAL" clId="{D79753E1-22EC-4C07-9C74-9B27C700ADE6}" dt="2019-08-21T07:33:09.542" v="9" actId="571"/>
          <ac:spMkLst>
            <pc:docMk/>
            <pc:sldMk cId="920127316" sldId="262"/>
            <ac:spMk id="15" creationId="{BCBAA317-69AF-4AEC-8F93-137E6AA69C5E}"/>
          </ac:spMkLst>
        </pc:spChg>
        <pc:spChg chg="add mod">
          <ac:chgData name="苏震巍" userId="cae0da5c-8d30-413f-b8d5-49a16e22296c" providerId="ADAL" clId="{D79753E1-22EC-4C07-9C74-9B27C700ADE6}" dt="2019-08-21T07:33:09.542" v="9" actId="571"/>
          <ac:spMkLst>
            <pc:docMk/>
            <pc:sldMk cId="920127316" sldId="262"/>
            <ac:spMk id="18" creationId="{C6FF27C6-AF65-4705-AA1C-FA13978AF3D7}"/>
          </ac:spMkLst>
        </pc:spChg>
        <pc:spChg chg="add mod">
          <ac:chgData name="苏震巍" userId="cae0da5c-8d30-413f-b8d5-49a16e22296c" providerId="ADAL" clId="{D79753E1-22EC-4C07-9C74-9B27C700ADE6}" dt="2019-08-21T07:33:29.039" v="34"/>
          <ac:spMkLst>
            <pc:docMk/>
            <pc:sldMk cId="920127316" sldId="262"/>
            <ac:spMk id="20" creationId="{84D9DC81-CB76-4FEA-BE9E-CFCB01487780}"/>
          </ac:spMkLst>
        </pc:spChg>
      </pc:sldChg>
      <pc:sldChg chg="modSp modAnim">
        <pc:chgData name="苏震巍" userId="cae0da5c-8d30-413f-b8d5-49a16e22296c" providerId="ADAL" clId="{D79753E1-22EC-4C07-9C74-9B27C700ADE6}" dt="2019-08-21T09:28:39.570" v="206"/>
        <pc:sldMkLst>
          <pc:docMk/>
          <pc:sldMk cId="1142492181" sldId="274"/>
        </pc:sldMkLst>
        <pc:spChg chg="mod">
          <ac:chgData name="苏震巍" userId="cae0da5c-8d30-413f-b8d5-49a16e22296c" providerId="ADAL" clId="{D79753E1-22EC-4C07-9C74-9B27C700ADE6}" dt="2019-08-21T07:39:00.993" v="69"/>
          <ac:spMkLst>
            <pc:docMk/>
            <pc:sldMk cId="1142492181" sldId="274"/>
            <ac:spMk id="2" creationId="{BEC88B96-1313-4F5E-8D7D-14E7DEAF98BF}"/>
          </ac:spMkLst>
        </pc:spChg>
        <pc:spChg chg="mod">
          <ac:chgData name="苏震巍" userId="cae0da5c-8d30-413f-b8d5-49a16e22296c" providerId="ADAL" clId="{D79753E1-22EC-4C07-9C74-9B27C700ADE6}" dt="2019-08-21T09:28:12.402" v="204" actId="14100"/>
          <ac:spMkLst>
            <pc:docMk/>
            <pc:sldMk cId="1142492181" sldId="274"/>
            <ac:spMk id="30" creationId="{F229375C-9CB9-461B-8AE0-0510E8645C10}"/>
          </ac:spMkLst>
        </pc:spChg>
      </pc:sldChg>
      <pc:sldChg chg="del">
        <pc:chgData name="苏震巍" userId="cae0da5c-8d30-413f-b8d5-49a16e22296c" providerId="ADAL" clId="{D79753E1-22EC-4C07-9C74-9B27C700ADE6}" dt="2019-08-21T09:39:08.756" v="724" actId="2696"/>
        <pc:sldMkLst>
          <pc:docMk/>
          <pc:sldMk cId="646591913" sldId="313"/>
        </pc:sldMkLst>
      </pc:sldChg>
      <pc:sldChg chg="del">
        <pc:chgData name="苏震巍" userId="cae0da5c-8d30-413f-b8d5-49a16e22296c" providerId="ADAL" clId="{D79753E1-22EC-4C07-9C74-9B27C700ADE6}" dt="2019-08-21T09:39:08.849" v="729" actId="2696"/>
        <pc:sldMkLst>
          <pc:docMk/>
          <pc:sldMk cId="1699467772" sldId="314"/>
        </pc:sldMkLst>
      </pc:sldChg>
      <pc:sldChg chg="del">
        <pc:chgData name="苏震巍" userId="cae0da5c-8d30-413f-b8d5-49a16e22296c" providerId="ADAL" clId="{D79753E1-22EC-4C07-9C74-9B27C700ADE6}" dt="2019-08-21T09:39:08.812" v="727" actId="2696"/>
        <pc:sldMkLst>
          <pc:docMk/>
          <pc:sldMk cId="216514796" sldId="315"/>
        </pc:sldMkLst>
      </pc:sldChg>
      <pc:sldChg chg="del">
        <pc:chgData name="苏震巍" userId="cae0da5c-8d30-413f-b8d5-49a16e22296c" providerId="ADAL" clId="{D79753E1-22EC-4C07-9C74-9B27C700ADE6}" dt="2019-08-21T09:39:08.798" v="726" actId="2696"/>
        <pc:sldMkLst>
          <pc:docMk/>
          <pc:sldMk cId="3561785886" sldId="316"/>
        </pc:sldMkLst>
      </pc:sldChg>
      <pc:sldChg chg="del">
        <pc:chgData name="苏震巍" userId="cae0da5c-8d30-413f-b8d5-49a16e22296c" providerId="ADAL" clId="{D79753E1-22EC-4C07-9C74-9B27C700ADE6}" dt="2019-08-21T09:39:08.772" v="725" actId="2696"/>
        <pc:sldMkLst>
          <pc:docMk/>
          <pc:sldMk cId="683716659" sldId="317"/>
        </pc:sldMkLst>
      </pc:sldChg>
      <pc:sldChg chg="del">
        <pc:chgData name="苏震巍" userId="cae0da5c-8d30-413f-b8d5-49a16e22296c" providerId="ADAL" clId="{D79753E1-22EC-4C07-9C74-9B27C700ADE6}" dt="2019-08-21T09:39:08.865" v="730" actId="2696"/>
        <pc:sldMkLst>
          <pc:docMk/>
          <pc:sldMk cId="2672924265" sldId="318"/>
        </pc:sldMkLst>
      </pc:sldChg>
      <pc:sldChg chg="del">
        <pc:chgData name="苏震巍" userId="cae0da5c-8d30-413f-b8d5-49a16e22296c" providerId="ADAL" clId="{D79753E1-22EC-4C07-9C74-9B27C700ADE6}" dt="2019-08-21T09:39:08.879" v="731" actId="2696"/>
        <pc:sldMkLst>
          <pc:docMk/>
          <pc:sldMk cId="3283609748" sldId="319"/>
        </pc:sldMkLst>
      </pc:sldChg>
      <pc:sldChg chg="del">
        <pc:chgData name="苏震巍" userId="cae0da5c-8d30-413f-b8d5-49a16e22296c" providerId="ADAL" clId="{D79753E1-22EC-4C07-9C74-9B27C700ADE6}" dt="2019-08-21T09:39:08.895" v="732" actId="2696"/>
        <pc:sldMkLst>
          <pc:docMk/>
          <pc:sldMk cId="4031368567" sldId="320"/>
        </pc:sldMkLst>
      </pc:sldChg>
      <pc:sldChg chg="del">
        <pc:chgData name="苏震巍" userId="cae0da5c-8d30-413f-b8d5-49a16e22296c" providerId="ADAL" clId="{D79753E1-22EC-4C07-9C74-9B27C700ADE6}" dt="2019-08-21T09:39:08.909" v="733" actId="2696"/>
        <pc:sldMkLst>
          <pc:docMk/>
          <pc:sldMk cId="315773598" sldId="321"/>
        </pc:sldMkLst>
      </pc:sldChg>
      <pc:sldChg chg="addSp delSp modSp ord">
        <pc:chgData name="苏震巍" userId="cae0da5c-8d30-413f-b8d5-49a16e22296c" providerId="ADAL" clId="{D79753E1-22EC-4C07-9C74-9B27C700ADE6}" dt="2019-08-21T09:58:28.812" v="1225"/>
        <pc:sldMkLst>
          <pc:docMk/>
          <pc:sldMk cId="3954535833" sldId="322"/>
        </pc:sldMkLst>
        <pc:spChg chg="mod">
          <ac:chgData name="苏震巍" userId="cae0da5c-8d30-413f-b8d5-49a16e22296c" providerId="ADAL" clId="{D79753E1-22EC-4C07-9C74-9B27C700ADE6}" dt="2019-08-21T09:58:28.812" v="1225"/>
          <ac:spMkLst>
            <pc:docMk/>
            <pc:sldMk cId="3954535833" sldId="322"/>
            <ac:spMk id="2" creationId="{BEC88B96-1313-4F5E-8D7D-14E7DEAF98BF}"/>
          </ac:spMkLst>
        </pc:spChg>
        <pc:spChg chg="del">
          <ac:chgData name="苏震巍" userId="cae0da5c-8d30-413f-b8d5-49a16e22296c" providerId="ADAL" clId="{D79753E1-22EC-4C07-9C74-9B27C700ADE6}" dt="2019-08-21T09:39:51.961" v="799" actId="478"/>
          <ac:spMkLst>
            <pc:docMk/>
            <pc:sldMk cId="3954535833" sldId="322"/>
            <ac:spMk id="30" creationId="{F229375C-9CB9-461B-8AE0-0510E8645C10}"/>
          </ac:spMkLst>
        </pc:spChg>
        <pc:picChg chg="add mod">
          <ac:chgData name="苏震巍" userId="cae0da5c-8d30-413f-b8d5-49a16e22296c" providerId="ADAL" clId="{D79753E1-22EC-4C07-9C74-9B27C700ADE6}" dt="2019-08-21T09:40:10.675" v="804" actId="1076"/>
          <ac:picMkLst>
            <pc:docMk/>
            <pc:sldMk cId="3954535833" sldId="322"/>
            <ac:picMk id="4" creationId="{0A7938F4-7B48-4D81-8293-1905A187D15B}"/>
          </ac:picMkLst>
        </pc:picChg>
      </pc:sldChg>
      <pc:sldChg chg="del">
        <pc:chgData name="苏震巍" userId="cae0da5c-8d30-413f-b8d5-49a16e22296c" providerId="ADAL" clId="{D79753E1-22EC-4C07-9C74-9B27C700ADE6}" dt="2019-08-21T09:39:08.829" v="728" actId="2696"/>
        <pc:sldMkLst>
          <pc:docMk/>
          <pc:sldMk cId="3149615813" sldId="323"/>
        </pc:sldMkLst>
      </pc:sldChg>
      <pc:sldChg chg="modSp">
        <pc:chgData name="苏震巍" userId="cae0da5c-8d30-413f-b8d5-49a16e22296c" providerId="ADAL" clId="{D79753E1-22EC-4C07-9C74-9B27C700ADE6}" dt="2019-08-21T07:44:37.422" v="76"/>
        <pc:sldMkLst>
          <pc:docMk/>
          <pc:sldMk cId="2109078285" sldId="325"/>
        </pc:sldMkLst>
        <pc:spChg chg="mod">
          <ac:chgData name="苏震巍" userId="cae0da5c-8d30-413f-b8d5-49a16e22296c" providerId="ADAL" clId="{D79753E1-22EC-4C07-9C74-9B27C700ADE6}" dt="2019-08-21T07:44:37.422" v="76"/>
          <ac:spMkLst>
            <pc:docMk/>
            <pc:sldMk cId="2109078285" sldId="325"/>
            <ac:spMk id="93" creationId="{00000000-0000-0000-0000-000000000000}"/>
          </ac:spMkLst>
        </pc:spChg>
        <pc:spChg chg="mod">
          <ac:chgData name="苏震巍" userId="cae0da5c-8d30-413f-b8d5-49a16e22296c" providerId="ADAL" clId="{D79753E1-22EC-4C07-9C74-9B27C700ADE6}" dt="2019-08-21T07:34:10.562" v="64"/>
          <ac:spMkLst>
            <pc:docMk/>
            <pc:sldMk cId="2109078285" sldId="325"/>
            <ac:spMk id="95" creationId="{00000000-0000-0000-0000-000000000000}"/>
          </ac:spMkLst>
        </pc:spChg>
      </pc:sldChg>
      <pc:sldChg chg="modTransition">
        <pc:chgData name="苏震巍" userId="cae0da5c-8d30-413f-b8d5-49a16e22296c" providerId="ADAL" clId="{D79753E1-22EC-4C07-9C74-9B27C700ADE6}" dt="2019-08-21T10:33:35.650" v="1460"/>
        <pc:sldMkLst>
          <pc:docMk/>
          <pc:sldMk cId="4239744647" sldId="326"/>
        </pc:sldMkLst>
      </pc:sldChg>
      <pc:sldChg chg="modSp add">
        <pc:chgData name="苏震巍" userId="cae0da5c-8d30-413f-b8d5-49a16e22296c" providerId="ADAL" clId="{D79753E1-22EC-4C07-9C74-9B27C700ADE6}" dt="2019-08-21T07:45:04.016" v="100"/>
        <pc:sldMkLst>
          <pc:docMk/>
          <pc:sldMk cId="4110349660" sldId="327"/>
        </pc:sldMkLst>
        <pc:spChg chg="mod">
          <ac:chgData name="苏震巍" userId="cae0da5c-8d30-413f-b8d5-49a16e22296c" providerId="ADAL" clId="{D79753E1-22EC-4C07-9C74-9B27C700ADE6}" dt="2019-08-21T07:44:54.031" v="88"/>
          <ac:spMkLst>
            <pc:docMk/>
            <pc:sldMk cId="4110349660" sldId="327"/>
            <ac:spMk id="93" creationId="{00000000-0000-0000-0000-000000000000}"/>
          </ac:spMkLst>
        </pc:spChg>
        <pc:spChg chg="mod">
          <ac:chgData name="苏震巍" userId="cae0da5c-8d30-413f-b8d5-49a16e22296c" providerId="ADAL" clId="{D79753E1-22EC-4C07-9C74-9B27C700ADE6}" dt="2019-08-21T07:45:04.016" v="100"/>
          <ac:spMkLst>
            <pc:docMk/>
            <pc:sldMk cId="4110349660" sldId="327"/>
            <ac:spMk id="95" creationId="{00000000-0000-0000-0000-000000000000}"/>
          </ac:spMkLst>
        </pc:spChg>
      </pc:sldChg>
      <pc:sldChg chg="addSp delSp modSp add">
        <pc:chgData name="苏震巍" userId="cae0da5c-8d30-413f-b8d5-49a16e22296c" providerId="ADAL" clId="{D79753E1-22EC-4C07-9C74-9B27C700ADE6}" dt="2019-08-21T11:51:28.749" v="1485" actId="20577"/>
        <pc:sldMkLst>
          <pc:docMk/>
          <pc:sldMk cId="620357033" sldId="328"/>
        </pc:sldMkLst>
        <pc:spChg chg="mod">
          <ac:chgData name="苏震巍" userId="cae0da5c-8d30-413f-b8d5-49a16e22296c" providerId="ADAL" clId="{D79753E1-22EC-4C07-9C74-9B27C700ADE6}" dt="2019-08-21T07:47:04.980" v="117" actId="20577"/>
          <ac:spMkLst>
            <pc:docMk/>
            <pc:sldMk cId="620357033" sldId="328"/>
            <ac:spMk id="93" creationId="{00000000-0000-0000-0000-000000000000}"/>
          </ac:spMkLst>
        </pc:spChg>
        <pc:spChg chg="mod">
          <ac:chgData name="苏震巍" userId="cae0da5c-8d30-413f-b8d5-49a16e22296c" providerId="ADAL" clId="{D79753E1-22EC-4C07-9C74-9B27C700ADE6}" dt="2019-08-21T11:51:28.749" v="1485" actId="20577"/>
          <ac:spMkLst>
            <pc:docMk/>
            <pc:sldMk cId="620357033" sldId="328"/>
            <ac:spMk id="95" creationId="{00000000-0000-0000-0000-000000000000}"/>
          </ac:spMkLst>
        </pc:spChg>
        <pc:inkChg chg="add del">
          <ac:chgData name="苏震巍" userId="cae0da5c-8d30-413f-b8d5-49a16e22296c" providerId="ADAL" clId="{D79753E1-22EC-4C07-9C74-9B27C700ADE6}" dt="2019-08-21T11:51:22.880" v="1469" actId="478"/>
          <ac:inkMkLst>
            <pc:docMk/>
            <pc:sldMk cId="620357033" sldId="328"/>
            <ac:inkMk id="2" creationId="{E95A1BAE-5712-4FBB-A6FA-62FEAD08FB42}"/>
          </ac:inkMkLst>
        </pc:inkChg>
      </pc:sldChg>
      <pc:sldChg chg="addSp delSp modSp add modAnim">
        <pc:chgData name="苏震巍" userId="cae0da5c-8d30-413f-b8d5-49a16e22296c" providerId="ADAL" clId="{D79753E1-22EC-4C07-9C74-9B27C700ADE6}" dt="2019-08-21T11:51:13.320" v="1468" actId="20577"/>
        <pc:sldMkLst>
          <pc:docMk/>
          <pc:sldMk cId="1122223495" sldId="329"/>
        </pc:sldMkLst>
        <pc:spChg chg="mod">
          <ac:chgData name="苏震巍" userId="cae0da5c-8d30-413f-b8d5-49a16e22296c" providerId="ADAL" clId="{D79753E1-22EC-4C07-9C74-9B27C700ADE6}" dt="2019-08-21T09:29:22.045" v="213"/>
          <ac:spMkLst>
            <pc:docMk/>
            <pc:sldMk cId="1122223495" sldId="329"/>
            <ac:spMk id="2" creationId="{BEC88B96-1313-4F5E-8D7D-14E7DEAF98BF}"/>
          </ac:spMkLst>
        </pc:spChg>
        <pc:spChg chg="mod">
          <ac:chgData name="苏震巍" userId="cae0da5c-8d30-413f-b8d5-49a16e22296c" providerId="ADAL" clId="{D79753E1-22EC-4C07-9C74-9B27C700ADE6}" dt="2019-08-21T11:51:13.320" v="1468" actId="20577"/>
          <ac:spMkLst>
            <pc:docMk/>
            <pc:sldMk cId="1122223495" sldId="329"/>
            <ac:spMk id="30" creationId="{F229375C-9CB9-461B-8AE0-0510E8645C10}"/>
          </ac:spMkLst>
        </pc:spChg>
        <pc:inkChg chg="add del">
          <ac:chgData name="苏震巍" userId="cae0da5c-8d30-413f-b8d5-49a16e22296c" providerId="ADAL" clId="{D79753E1-22EC-4C07-9C74-9B27C700ADE6}" dt="2019-08-21T11:51:09.346" v="1463" actId="478"/>
          <ac:inkMkLst>
            <pc:docMk/>
            <pc:sldMk cId="1122223495" sldId="329"/>
            <ac:inkMk id="3" creationId="{31A83C71-0BE4-4FBE-8991-2B24CBE8CD3F}"/>
          </ac:inkMkLst>
        </pc:inkChg>
      </pc:sldChg>
      <pc:sldChg chg="modSp add modAnim">
        <pc:chgData name="苏震巍" userId="cae0da5c-8d30-413f-b8d5-49a16e22296c" providerId="ADAL" clId="{D79753E1-22EC-4C07-9C74-9B27C700ADE6}" dt="2019-08-21T09:38:54.862" v="723"/>
        <pc:sldMkLst>
          <pc:docMk/>
          <pc:sldMk cId="1641808679" sldId="330"/>
        </pc:sldMkLst>
        <pc:spChg chg="mod">
          <ac:chgData name="苏震巍" userId="cae0da5c-8d30-413f-b8d5-49a16e22296c" providerId="ADAL" clId="{D79753E1-22EC-4C07-9C74-9B27C700ADE6}" dt="2019-08-21T09:35:17.653" v="603"/>
          <ac:spMkLst>
            <pc:docMk/>
            <pc:sldMk cId="1641808679" sldId="330"/>
            <ac:spMk id="2" creationId="{BEC88B96-1313-4F5E-8D7D-14E7DEAF98BF}"/>
          </ac:spMkLst>
        </pc:spChg>
        <pc:spChg chg="mod">
          <ac:chgData name="苏震巍" userId="cae0da5c-8d30-413f-b8d5-49a16e22296c" providerId="ADAL" clId="{D79753E1-22EC-4C07-9C74-9B27C700ADE6}" dt="2019-08-21T09:38:54.862" v="723"/>
          <ac:spMkLst>
            <pc:docMk/>
            <pc:sldMk cId="1641808679" sldId="330"/>
            <ac:spMk id="30" creationId="{F229375C-9CB9-461B-8AE0-0510E8645C10}"/>
          </ac:spMkLst>
        </pc:spChg>
      </pc:sldChg>
      <pc:sldChg chg="delSp modSp add del">
        <pc:chgData name="苏震巍" userId="cae0da5c-8d30-413f-b8d5-49a16e22296c" providerId="ADAL" clId="{D79753E1-22EC-4C07-9C74-9B27C700ADE6}" dt="2019-08-21T09:42:04.296" v="846" actId="2696"/>
        <pc:sldMkLst>
          <pc:docMk/>
          <pc:sldMk cId="2111613504" sldId="331"/>
        </pc:sldMkLst>
        <pc:spChg chg="mod">
          <ac:chgData name="苏震巍" userId="cae0da5c-8d30-413f-b8d5-49a16e22296c" providerId="ADAL" clId="{D79753E1-22EC-4C07-9C74-9B27C700ADE6}" dt="2019-08-21T09:41:29.255" v="840" actId="1076"/>
          <ac:spMkLst>
            <pc:docMk/>
            <pc:sldMk cId="2111613504" sldId="331"/>
            <ac:spMk id="2" creationId="{BEC88B96-1313-4F5E-8D7D-14E7DEAF98BF}"/>
          </ac:spMkLst>
        </pc:spChg>
        <pc:picChg chg="del">
          <ac:chgData name="苏震巍" userId="cae0da5c-8d30-413f-b8d5-49a16e22296c" providerId="ADAL" clId="{D79753E1-22EC-4C07-9C74-9B27C700ADE6}" dt="2019-08-21T09:41:55.543" v="844" actId="478"/>
          <ac:picMkLst>
            <pc:docMk/>
            <pc:sldMk cId="2111613504" sldId="331"/>
            <ac:picMk id="4" creationId="{0A7938F4-7B48-4D81-8293-1905A187D15B}"/>
          </ac:picMkLst>
        </pc:picChg>
      </pc:sldChg>
      <pc:sldChg chg="modSp add modAnim">
        <pc:chgData name="苏震巍" userId="cae0da5c-8d30-413f-b8d5-49a16e22296c" providerId="ADAL" clId="{D79753E1-22EC-4C07-9C74-9B27C700ADE6}" dt="2019-08-21T09:43:04.602" v="899" actId="27636"/>
        <pc:sldMkLst>
          <pc:docMk/>
          <pc:sldMk cId="3764890857" sldId="332"/>
        </pc:sldMkLst>
        <pc:spChg chg="mod">
          <ac:chgData name="苏震巍" userId="cae0da5c-8d30-413f-b8d5-49a16e22296c" providerId="ADAL" clId="{D79753E1-22EC-4C07-9C74-9B27C700ADE6}" dt="2019-08-21T09:42:13.049" v="868" actId="20577"/>
          <ac:spMkLst>
            <pc:docMk/>
            <pc:sldMk cId="3764890857" sldId="332"/>
            <ac:spMk id="2" creationId="{BEC88B96-1313-4F5E-8D7D-14E7DEAF98BF}"/>
          </ac:spMkLst>
        </pc:spChg>
        <pc:spChg chg="mod">
          <ac:chgData name="苏震巍" userId="cae0da5c-8d30-413f-b8d5-49a16e22296c" providerId="ADAL" clId="{D79753E1-22EC-4C07-9C74-9B27C700ADE6}" dt="2019-08-21T09:43:04.602" v="899" actId="27636"/>
          <ac:spMkLst>
            <pc:docMk/>
            <pc:sldMk cId="3764890857" sldId="332"/>
            <ac:spMk id="30" creationId="{F229375C-9CB9-461B-8AE0-0510E8645C10}"/>
          </ac:spMkLst>
        </pc:spChg>
      </pc:sldChg>
      <pc:sldChg chg="modSp add modAnim">
        <pc:chgData name="苏震巍" userId="cae0da5c-8d30-413f-b8d5-49a16e22296c" providerId="ADAL" clId="{D79753E1-22EC-4C07-9C74-9B27C700ADE6}" dt="2019-08-21T09:45:11.111" v="1004" actId="20577"/>
        <pc:sldMkLst>
          <pc:docMk/>
          <pc:sldMk cId="2030826726" sldId="333"/>
        </pc:sldMkLst>
        <pc:spChg chg="mod">
          <ac:chgData name="苏震巍" userId="cae0da5c-8d30-413f-b8d5-49a16e22296c" providerId="ADAL" clId="{D79753E1-22EC-4C07-9C74-9B27C700ADE6}" dt="2019-08-21T09:45:11.111" v="1004" actId="20577"/>
          <ac:spMkLst>
            <pc:docMk/>
            <pc:sldMk cId="2030826726" sldId="333"/>
            <ac:spMk id="30" creationId="{F229375C-9CB9-461B-8AE0-0510E8645C10}"/>
          </ac:spMkLst>
        </pc:spChg>
      </pc:sldChg>
      <pc:sldChg chg="add del">
        <pc:chgData name="苏震巍" userId="cae0da5c-8d30-413f-b8d5-49a16e22296c" providerId="ADAL" clId="{D79753E1-22EC-4C07-9C74-9B27C700ADE6}" dt="2019-08-21T09:50:30.446" v="1008" actId="2696"/>
        <pc:sldMkLst>
          <pc:docMk/>
          <pc:sldMk cId="1554896996" sldId="334"/>
        </pc:sldMkLst>
      </pc:sldChg>
      <pc:sldChg chg="addSp delSp modSp add delAnim modAnim">
        <pc:chgData name="苏震巍" userId="cae0da5c-8d30-413f-b8d5-49a16e22296c" providerId="ADAL" clId="{D79753E1-22EC-4C07-9C74-9B27C700ADE6}" dt="2019-08-21T10:33:06.558" v="1459"/>
        <pc:sldMkLst>
          <pc:docMk/>
          <pc:sldMk cId="4142947833" sldId="335"/>
        </pc:sldMkLst>
        <pc:spChg chg="add mod">
          <ac:chgData name="苏震巍" userId="cae0da5c-8d30-413f-b8d5-49a16e22296c" providerId="ADAL" clId="{D79753E1-22EC-4C07-9C74-9B27C700ADE6}" dt="2019-08-21T09:56:03.164" v="1121" actId="14100"/>
          <ac:spMkLst>
            <pc:docMk/>
            <pc:sldMk cId="4142947833" sldId="335"/>
            <ac:spMk id="3" creationId="{E308119E-54A2-4A35-8A2A-0EFB370E2F13}"/>
          </ac:spMkLst>
        </pc:spChg>
        <pc:spChg chg="add mod">
          <ac:chgData name="苏震巍" userId="cae0da5c-8d30-413f-b8d5-49a16e22296c" providerId="ADAL" clId="{D79753E1-22EC-4C07-9C74-9B27C700ADE6}" dt="2019-08-21T09:56:04.952" v="1122" actId="1076"/>
          <ac:spMkLst>
            <pc:docMk/>
            <pc:sldMk cId="4142947833" sldId="335"/>
            <ac:spMk id="5" creationId="{6A6ECB21-70AC-4073-A0E9-952A188E9E96}"/>
          </ac:spMkLst>
        </pc:spChg>
        <pc:spChg chg="add mod">
          <ac:chgData name="苏震巍" userId="cae0da5c-8d30-413f-b8d5-49a16e22296c" providerId="ADAL" clId="{D79753E1-22EC-4C07-9C74-9B27C700ADE6}" dt="2019-08-21T09:57:25.444" v="1174" actId="14100"/>
          <ac:spMkLst>
            <pc:docMk/>
            <pc:sldMk cId="4142947833" sldId="335"/>
            <ac:spMk id="9" creationId="{C914132B-9FD3-41B5-9DF5-8A3CEE75902F}"/>
          </ac:spMkLst>
        </pc:spChg>
        <pc:spChg chg="add mod">
          <ac:chgData name="苏震巍" userId="cae0da5c-8d30-413f-b8d5-49a16e22296c" providerId="ADAL" clId="{D79753E1-22EC-4C07-9C74-9B27C700ADE6}" dt="2019-08-21T09:57:34.561" v="1175" actId="404"/>
          <ac:spMkLst>
            <pc:docMk/>
            <pc:sldMk cId="4142947833" sldId="335"/>
            <ac:spMk id="18" creationId="{A5E51D57-2788-4AD6-9FF3-E03965F64D7C}"/>
          </ac:spMkLst>
        </pc:spChg>
        <pc:spChg chg="add mod">
          <ac:chgData name="苏震巍" userId="cae0da5c-8d30-413f-b8d5-49a16e22296c" providerId="ADAL" clId="{D79753E1-22EC-4C07-9C74-9B27C700ADE6}" dt="2019-08-21T09:59:24.877" v="1242" actId="20577"/>
          <ac:spMkLst>
            <pc:docMk/>
            <pc:sldMk cId="4142947833" sldId="335"/>
            <ac:spMk id="29" creationId="{BD473D96-629F-45AB-B2F7-B1CB058A77C5}"/>
          </ac:spMkLst>
        </pc:spChg>
        <pc:spChg chg="del">
          <ac:chgData name="苏震巍" userId="cae0da5c-8d30-413f-b8d5-49a16e22296c" providerId="ADAL" clId="{D79753E1-22EC-4C07-9C74-9B27C700ADE6}" dt="2019-08-21T09:50:34.033" v="1009" actId="478"/>
          <ac:spMkLst>
            <pc:docMk/>
            <pc:sldMk cId="4142947833" sldId="335"/>
            <ac:spMk id="30" creationId="{F229375C-9CB9-461B-8AE0-0510E8645C10}"/>
          </ac:spMkLst>
        </pc:spChg>
        <pc:spChg chg="add mod">
          <ac:chgData name="苏震巍" userId="cae0da5c-8d30-413f-b8d5-49a16e22296c" providerId="ADAL" clId="{D79753E1-22EC-4C07-9C74-9B27C700ADE6}" dt="2019-08-21T10:01:35.598" v="1272"/>
          <ac:spMkLst>
            <pc:docMk/>
            <pc:sldMk cId="4142947833" sldId="335"/>
            <ac:spMk id="31" creationId="{C620EDF0-4A56-4004-8EE0-E11944427002}"/>
          </ac:spMkLst>
        </pc:spChg>
        <pc:spChg chg="add del">
          <ac:chgData name="苏震巍" userId="cae0da5c-8d30-413f-b8d5-49a16e22296c" providerId="ADAL" clId="{D79753E1-22EC-4C07-9C74-9B27C700ADE6}" dt="2019-08-21T10:00:50.252" v="1265"/>
          <ac:spMkLst>
            <pc:docMk/>
            <pc:sldMk cId="4142947833" sldId="335"/>
            <ac:spMk id="43" creationId="{8EF1536D-F827-4910-9435-9D08A588D5F3}"/>
          </ac:spMkLst>
        </pc:spChg>
        <pc:spChg chg="add mod">
          <ac:chgData name="苏震巍" userId="cae0da5c-8d30-413f-b8d5-49a16e22296c" providerId="ADAL" clId="{D79753E1-22EC-4C07-9C74-9B27C700ADE6}" dt="2019-08-21T10:00:56.044" v="1266" actId="571"/>
          <ac:spMkLst>
            <pc:docMk/>
            <pc:sldMk cId="4142947833" sldId="335"/>
            <ac:spMk id="45" creationId="{16EE63BF-6189-463D-A042-4E6B0433C0D2}"/>
          </ac:spMkLst>
        </pc:spChg>
        <pc:spChg chg="add mod">
          <ac:chgData name="苏震巍" userId="cae0da5c-8d30-413f-b8d5-49a16e22296c" providerId="ADAL" clId="{D79753E1-22EC-4C07-9C74-9B27C700ADE6}" dt="2019-08-21T10:02:40.695" v="1287"/>
          <ac:spMkLst>
            <pc:docMk/>
            <pc:sldMk cId="4142947833" sldId="335"/>
            <ac:spMk id="50" creationId="{AEAB569A-38B4-4F52-BE7C-E3540BE4F9A4}"/>
          </ac:spMkLst>
        </pc:spChg>
        <pc:spChg chg="add mod ord">
          <ac:chgData name="苏震巍" userId="cae0da5c-8d30-413f-b8d5-49a16e22296c" providerId="ADAL" clId="{D79753E1-22EC-4C07-9C74-9B27C700ADE6}" dt="2019-08-21T10:03:28.412" v="1291" actId="167"/>
          <ac:spMkLst>
            <pc:docMk/>
            <pc:sldMk cId="4142947833" sldId="335"/>
            <ac:spMk id="55" creationId="{F1BA9CCD-B185-4B91-A3B3-32DF289FFC0E}"/>
          </ac:spMkLst>
        </pc:spChg>
        <pc:spChg chg="add mod">
          <ac:chgData name="苏震巍" userId="cae0da5c-8d30-413f-b8d5-49a16e22296c" providerId="ADAL" clId="{D79753E1-22EC-4C07-9C74-9B27C700ADE6}" dt="2019-08-21T10:07:31.453" v="1352" actId="14100"/>
          <ac:spMkLst>
            <pc:docMk/>
            <pc:sldMk cId="4142947833" sldId="335"/>
            <ac:spMk id="56" creationId="{F2A727A3-D749-4986-994B-70F1FFC14DA1}"/>
          </ac:spMkLst>
        </pc:spChg>
        <pc:spChg chg="add mod">
          <ac:chgData name="苏震巍" userId="cae0da5c-8d30-413f-b8d5-49a16e22296c" providerId="ADAL" clId="{D79753E1-22EC-4C07-9C74-9B27C700ADE6}" dt="2019-08-21T10:11:01.480" v="1389" actId="13822"/>
          <ac:spMkLst>
            <pc:docMk/>
            <pc:sldMk cId="4142947833" sldId="335"/>
            <ac:spMk id="69" creationId="{73B21B06-9D43-4B91-89C8-FD025C06CD51}"/>
          </ac:spMkLst>
        </pc:spChg>
        <pc:spChg chg="add mod">
          <ac:chgData name="苏震巍" userId="cae0da5c-8d30-413f-b8d5-49a16e22296c" providerId="ADAL" clId="{D79753E1-22EC-4C07-9C74-9B27C700ADE6}" dt="2019-08-21T10:11:01.480" v="1389" actId="13822"/>
          <ac:spMkLst>
            <pc:docMk/>
            <pc:sldMk cId="4142947833" sldId="335"/>
            <ac:spMk id="70" creationId="{7CB4979E-D7A6-4B0D-8B17-56EF7B020CC4}"/>
          </ac:spMkLst>
        </pc:spChg>
        <pc:spChg chg="add mod">
          <ac:chgData name="苏震巍" userId="cae0da5c-8d30-413f-b8d5-49a16e22296c" providerId="ADAL" clId="{D79753E1-22EC-4C07-9C74-9B27C700ADE6}" dt="2019-08-21T10:16:31.801" v="1433" actId="1076"/>
          <ac:spMkLst>
            <pc:docMk/>
            <pc:sldMk cId="4142947833" sldId="335"/>
            <ac:spMk id="80" creationId="{A51A4804-F559-4F5B-9D13-14AA7B958910}"/>
          </ac:spMkLst>
        </pc:spChg>
        <pc:cxnChg chg="add mod">
          <ac:chgData name="苏震巍" userId="cae0da5c-8d30-413f-b8d5-49a16e22296c" providerId="ADAL" clId="{D79753E1-22EC-4C07-9C74-9B27C700ADE6}" dt="2019-08-21T09:56:04.952" v="1122" actId="1076"/>
          <ac:cxnSpMkLst>
            <pc:docMk/>
            <pc:sldMk cId="4142947833" sldId="335"/>
            <ac:cxnSpMk id="6" creationId="{51159509-6249-4B1D-A928-0E6CA97A01E9}"/>
          </ac:cxnSpMkLst>
        </pc:cxnChg>
        <pc:cxnChg chg="add del mod">
          <ac:chgData name="苏震巍" userId="cae0da5c-8d30-413f-b8d5-49a16e22296c" providerId="ADAL" clId="{D79753E1-22EC-4C07-9C74-9B27C700ADE6}" dt="2019-08-21T09:56:58.148" v="1169" actId="478"/>
          <ac:cxnSpMkLst>
            <pc:docMk/>
            <pc:sldMk cId="4142947833" sldId="335"/>
            <ac:cxnSpMk id="10" creationId="{3859FD22-19B2-4BE1-B1A4-A3EED21402A5}"/>
          </ac:cxnSpMkLst>
        </pc:cxnChg>
        <pc:cxnChg chg="add mod">
          <ac:chgData name="苏震巍" userId="cae0da5c-8d30-413f-b8d5-49a16e22296c" providerId="ADAL" clId="{D79753E1-22EC-4C07-9C74-9B27C700ADE6}" dt="2019-08-21T09:57:25.444" v="1174" actId="14100"/>
          <ac:cxnSpMkLst>
            <pc:docMk/>
            <pc:sldMk cId="4142947833" sldId="335"/>
            <ac:cxnSpMk id="20" creationId="{3BDAB426-3A61-4FF2-A271-8DC39083B453}"/>
          </ac:cxnSpMkLst>
        </pc:cxnChg>
        <pc:cxnChg chg="add mod">
          <ac:chgData name="苏震巍" userId="cae0da5c-8d30-413f-b8d5-49a16e22296c" providerId="ADAL" clId="{D79753E1-22EC-4C07-9C74-9B27C700ADE6}" dt="2019-08-21T09:57:25.444" v="1174" actId="14100"/>
          <ac:cxnSpMkLst>
            <pc:docMk/>
            <pc:sldMk cId="4142947833" sldId="335"/>
            <ac:cxnSpMk id="22" creationId="{4BF494BD-5657-4DBA-85EA-DCE4335D17C4}"/>
          </ac:cxnSpMkLst>
        </pc:cxnChg>
        <pc:cxnChg chg="add mod">
          <ac:chgData name="苏震巍" userId="cae0da5c-8d30-413f-b8d5-49a16e22296c" providerId="ADAL" clId="{D79753E1-22EC-4C07-9C74-9B27C700ADE6}" dt="2019-08-21T09:59:58.054" v="1255" actId="1582"/>
          <ac:cxnSpMkLst>
            <pc:docMk/>
            <pc:sldMk cId="4142947833" sldId="335"/>
            <ac:cxnSpMk id="32" creationId="{CEB0B9A1-396A-456F-894F-855E302C8F80}"/>
          </ac:cxnSpMkLst>
        </pc:cxnChg>
        <pc:cxnChg chg="add mod">
          <ac:chgData name="苏震巍" userId="cae0da5c-8d30-413f-b8d5-49a16e22296c" providerId="ADAL" clId="{D79753E1-22EC-4C07-9C74-9B27C700ADE6}" dt="2019-08-21T10:00:26.039" v="1259" actId="1582"/>
          <ac:cxnSpMkLst>
            <pc:docMk/>
            <pc:sldMk cId="4142947833" sldId="335"/>
            <ac:cxnSpMk id="36" creationId="{EF197DF1-705C-450F-88E3-D4DEBFFDDD4F}"/>
          </ac:cxnSpMkLst>
        </pc:cxnChg>
        <pc:cxnChg chg="add mod">
          <ac:chgData name="苏震巍" userId="cae0da5c-8d30-413f-b8d5-49a16e22296c" providerId="ADAL" clId="{D79753E1-22EC-4C07-9C74-9B27C700ADE6}" dt="2019-08-21T10:00:44.782" v="1263" actId="14100"/>
          <ac:cxnSpMkLst>
            <pc:docMk/>
            <pc:sldMk cId="4142947833" sldId="335"/>
            <ac:cxnSpMk id="39" creationId="{5F8CF922-ECC3-47FA-B795-2177CFD6BE3F}"/>
          </ac:cxnSpMkLst>
        </pc:cxnChg>
        <pc:cxnChg chg="add del">
          <ac:chgData name="苏震巍" userId="cae0da5c-8d30-413f-b8d5-49a16e22296c" providerId="ADAL" clId="{D79753E1-22EC-4C07-9C74-9B27C700ADE6}" dt="2019-08-21T10:00:50.252" v="1265"/>
          <ac:cxnSpMkLst>
            <pc:docMk/>
            <pc:sldMk cId="4142947833" sldId="335"/>
            <ac:cxnSpMk id="44" creationId="{2EA8B354-3672-412B-89A3-99AF25628A4A}"/>
          </ac:cxnSpMkLst>
        </pc:cxnChg>
        <pc:cxnChg chg="add mod">
          <ac:chgData name="苏震巍" userId="cae0da5c-8d30-413f-b8d5-49a16e22296c" providerId="ADAL" clId="{D79753E1-22EC-4C07-9C74-9B27C700ADE6}" dt="2019-08-21T10:01:17.024" v="1269" actId="14100"/>
          <ac:cxnSpMkLst>
            <pc:docMk/>
            <pc:sldMk cId="4142947833" sldId="335"/>
            <ac:cxnSpMk id="46" creationId="{9D9DEBF4-943A-4327-8414-CC8A69FDEA6E}"/>
          </ac:cxnSpMkLst>
        </pc:cxnChg>
        <pc:cxnChg chg="add mod">
          <ac:chgData name="苏震巍" userId="cae0da5c-8d30-413f-b8d5-49a16e22296c" providerId="ADAL" clId="{D79753E1-22EC-4C07-9C74-9B27C700ADE6}" dt="2019-08-21T10:02:20.743" v="1277" actId="14100"/>
          <ac:cxnSpMkLst>
            <pc:docMk/>
            <pc:sldMk cId="4142947833" sldId="335"/>
            <ac:cxnSpMk id="51" creationId="{07FA3A87-5FA0-4E62-B802-EC13C3D6F4B9}"/>
          </ac:cxnSpMkLst>
        </pc:cxnChg>
        <pc:cxnChg chg="add mod">
          <ac:chgData name="苏震巍" userId="cae0da5c-8d30-413f-b8d5-49a16e22296c" providerId="ADAL" clId="{D79753E1-22EC-4C07-9C74-9B27C700ADE6}" dt="2019-08-21T10:07:31.453" v="1352" actId="14100"/>
          <ac:cxnSpMkLst>
            <pc:docMk/>
            <pc:sldMk cId="4142947833" sldId="335"/>
            <ac:cxnSpMk id="58" creationId="{28D617D9-674D-46CA-87E6-F49C2872A1F6}"/>
          </ac:cxnSpMkLst>
        </pc:cxnChg>
        <pc:cxnChg chg="add mod">
          <ac:chgData name="苏震巍" userId="cae0da5c-8d30-413f-b8d5-49a16e22296c" providerId="ADAL" clId="{D79753E1-22EC-4C07-9C74-9B27C700ADE6}" dt="2019-08-21T10:31:22.791" v="1450" actId="13822"/>
          <ac:cxnSpMkLst>
            <pc:docMk/>
            <pc:sldMk cId="4142947833" sldId="335"/>
            <ac:cxnSpMk id="72" creationId="{B986C8A8-59B6-416A-A894-363EA28E8769}"/>
          </ac:cxnSpMkLst>
        </pc:cxnChg>
        <pc:cxnChg chg="add del mod">
          <ac:chgData name="苏震巍" userId="cae0da5c-8d30-413f-b8d5-49a16e22296c" providerId="ADAL" clId="{D79753E1-22EC-4C07-9C74-9B27C700ADE6}" dt="2019-08-21T10:10:36.380" v="1385" actId="11529"/>
          <ac:cxnSpMkLst>
            <pc:docMk/>
            <pc:sldMk cId="4142947833" sldId="335"/>
            <ac:cxnSpMk id="74" creationId="{A4C3CFDE-C079-440C-BBE2-835DE5350FF0}"/>
          </ac:cxnSpMkLst>
        </pc:cxnChg>
        <pc:cxnChg chg="add del mod">
          <ac:chgData name="苏震巍" userId="cae0da5c-8d30-413f-b8d5-49a16e22296c" providerId="ADAL" clId="{D79753E1-22EC-4C07-9C74-9B27C700ADE6}" dt="2019-08-21T10:10:44.118" v="1387" actId="11529"/>
          <ac:cxnSpMkLst>
            <pc:docMk/>
            <pc:sldMk cId="4142947833" sldId="335"/>
            <ac:cxnSpMk id="76" creationId="{AF763933-76F3-43D7-B58E-2382CF50E20E}"/>
          </ac:cxnSpMkLst>
        </pc:cxnChg>
        <pc:cxnChg chg="add mod">
          <ac:chgData name="苏震巍" userId="cae0da5c-8d30-413f-b8d5-49a16e22296c" providerId="ADAL" clId="{D79753E1-22EC-4C07-9C74-9B27C700ADE6}" dt="2019-08-21T10:11:05.222" v="1390" actId="13822"/>
          <ac:cxnSpMkLst>
            <pc:docMk/>
            <pc:sldMk cId="4142947833" sldId="335"/>
            <ac:cxnSpMk id="78" creationId="{A0EB9F1E-D497-479D-BDFC-7EED4A478354}"/>
          </ac:cxnSpMkLst>
        </pc:cxnChg>
        <pc:cxnChg chg="add mod">
          <ac:chgData name="苏震巍" userId="cae0da5c-8d30-413f-b8d5-49a16e22296c" providerId="ADAL" clId="{D79753E1-22EC-4C07-9C74-9B27C700ADE6}" dt="2019-08-21T10:16:31.801" v="1433" actId="1076"/>
          <ac:cxnSpMkLst>
            <pc:docMk/>
            <pc:sldMk cId="4142947833" sldId="335"/>
            <ac:cxnSpMk id="82" creationId="{4505EC6C-A97F-4D9A-A555-5C70C3AF76A2}"/>
          </ac:cxnSpMkLst>
        </pc:cxnChg>
        <pc:cxnChg chg="add mod">
          <ac:chgData name="苏震巍" userId="cae0da5c-8d30-413f-b8d5-49a16e22296c" providerId="ADAL" clId="{D79753E1-22EC-4C07-9C74-9B27C700ADE6}" dt="2019-08-21T10:17:11.605" v="1437" actId="14100"/>
          <ac:cxnSpMkLst>
            <pc:docMk/>
            <pc:sldMk cId="4142947833" sldId="335"/>
            <ac:cxnSpMk id="84" creationId="{A998446C-B660-4096-B187-B674FED07CAE}"/>
          </ac:cxnSpMkLst>
        </pc:cxnChg>
      </pc:sldChg>
    </pc:docChg>
  </pc:docChgLst>
  <pc:docChgLst>
    <pc:chgData name="苏震巍" userId="cae0da5c-8d30-413f-b8d5-49a16e22296c" providerId="ADAL" clId="{605726B5-1C69-41EF-B8F5-B9BFDF0B1AB2}"/>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F0C36-9BF7-45FF-9384-E48BDA1242AB}" type="datetimeFigureOut">
              <a:rPr lang="zh-CN" altLang="en-US" smtClean="0"/>
              <a:t>2019/8/21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FBD4A-5D46-4D68-B536-CC0A828BA3EC}" type="slidenum">
              <a:rPr lang="zh-CN" altLang="en-US" smtClean="0"/>
              <a:t>‹#›</a:t>
            </a:fld>
            <a:endParaRPr lang="zh-CN" altLang="en-US"/>
          </a:p>
        </p:txBody>
      </p:sp>
    </p:spTree>
    <p:extLst>
      <p:ext uri="{BB962C8B-B14F-4D97-AF65-F5344CB8AC3E}">
        <p14:creationId xmlns:p14="http://schemas.microsoft.com/office/powerpoint/2010/main" val="54574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71B163A4-490F-41C9-8A8B-E82711EA2E75}"/>
              </a:ext>
            </a:extLst>
          </p:cNvPr>
          <p:cNvSpPr txBox="1">
            <a:spLocks/>
          </p:cNvSpPr>
          <p:nvPr userDrawn="1"/>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a:t>单击此处编辑母版标题样式</a:t>
            </a:r>
          </a:p>
        </p:txBody>
      </p:sp>
      <p:sp>
        <p:nvSpPr>
          <p:cNvPr id="13" name="日期占位符 2">
            <a:extLst>
              <a:ext uri="{FF2B5EF4-FFF2-40B4-BE49-F238E27FC236}">
                <a16:creationId xmlns:a16="http://schemas.microsoft.com/office/drawing/2014/main" id="{A0F85E4C-8E0D-410C-9B0C-11FEF65D60C5}"/>
              </a:ext>
            </a:extLst>
          </p:cNvPr>
          <p:cNvSpPr>
            <a:spLocks noGrp="1"/>
          </p:cNvSpPr>
          <p:nvPr>
            <p:ph type="dt" sz="half" idx="10"/>
          </p:nvPr>
        </p:nvSpPr>
        <p:spPr>
          <a:xfrm>
            <a:off x="609600" y="6356351"/>
            <a:ext cx="2844800" cy="365125"/>
          </a:xfrm>
        </p:spPr>
        <p:txBody>
          <a:bodyPr/>
          <a:lstStyle/>
          <a:p>
            <a:fld id="{530820CF-B880-4189-942D-D702A7CBA730}" type="datetimeFigureOut">
              <a:rPr lang="zh-CN" altLang="en-US" smtClean="0"/>
              <a:t>2019/8/21</a:t>
            </a:fld>
            <a:endParaRPr lang="zh-CN" altLang="en-US"/>
          </a:p>
        </p:txBody>
      </p:sp>
      <p:sp>
        <p:nvSpPr>
          <p:cNvPr id="14" name="页脚占位符 3">
            <a:extLst>
              <a:ext uri="{FF2B5EF4-FFF2-40B4-BE49-F238E27FC236}">
                <a16:creationId xmlns:a16="http://schemas.microsoft.com/office/drawing/2014/main" id="{4F4F9F0F-6D28-472B-AED2-A53B51D6C408}"/>
              </a:ext>
            </a:extLst>
          </p:cNvPr>
          <p:cNvSpPr>
            <a:spLocks noGrp="1"/>
          </p:cNvSpPr>
          <p:nvPr>
            <p:ph type="ftr" sz="quarter" idx="11"/>
          </p:nvPr>
        </p:nvSpPr>
        <p:spPr>
          <a:xfrm>
            <a:off x="4165600" y="6356351"/>
            <a:ext cx="3860800" cy="365125"/>
          </a:xfrm>
        </p:spPr>
        <p:txBody>
          <a:bodyPr/>
          <a:lstStyle/>
          <a:p>
            <a:endParaRPr lang="zh-CN" altLang="en-US"/>
          </a:p>
        </p:txBody>
      </p:sp>
      <p:sp>
        <p:nvSpPr>
          <p:cNvPr id="15" name="灯片编号占位符 4">
            <a:extLst>
              <a:ext uri="{FF2B5EF4-FFF2-40B4-BE49-F238E27FC236}">
                <a16:creationId xmlns:a16="http://schemas.microsoft.com/office/drawing/2014/main" id="{9ABB49CC-1BAF-4954-A4F2-091046422930}"/>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
        <p:nvSpPr>
          <p:cNvPr id="25" name="矩形 24">
            <a:extLst>
              <a:ext uri="{FF2B5EF4-FFF2-40B4-BE49-F238E27FC236}">
                <a16:creationId xmlns:a16="http://schemas.microsoft.com/office/drawing/2014/main" id="{16829B37-30DE-4E91-A212-0BE319E8A25C}"/>
              </a:ext>
            </a:extLst>
          </p:cNvPr>
          <p:cNvSpPr/>
          <p:nvPr userDrawn="1"/>
        </p:nvSpPr>
        <p:spPr>
          <a:xfrm>
            <a:off x="0" y="0"/>
            <a:ext cx="12192000" cy="6858000"/>
          </a:xfrm>
          <a:prstGeom prst="rect">
            <a:avLst/>
          </a:prstGeom>
          <a:gradFill flip="none" rotWithShape="1">
            <a:gsLst>
              <a:gs pos="0">
                <a:srgbClr val="00B0F0"/>
              </a:gs>
              <a:gs pos="100000">
                <a:srgbClr val="4C216D"/>
              </a:gs>
              <a:gs pos="48000">
                <a:srgbClr val="0070C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9">
            <a:extLst>
              <a:ext uri="{FF2B5EF4-FFF2-40B4-BE49-F238E27FC236}">
                <a16:creationId xmlns:a16="http://schemas.microsoft.com/office/drawing/2014/main" id="{E2AABA76-EDC1-44E5-ACB9-B572A60D8D8E}"/>
              </a:ext>
            </a:extLst>
          </p:cNvPr>
          <p:cNvSpPr/>
          <p:nvPr userDrawn="1"/>
        </p:nvSpPr>
        <p:spPr>
          <a:xfrm rot="14400000">
            <a:off x="8424639" y="5284297"/>
            <a:ext cx="3366250" cy="5824608"/>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6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10">
            <a:extLst>
              <a:ext uri="{FF2B5EF4-FFF2-40B4-BE49-F238E27FC236}">
                <a16:creationId xmlns:a16="http://schemas.microsoft.com/office/drawing/2014/main" id="{9076BFA3-08F1-4936-B8DC-747DF7041C44}"/>
              </a:ext>
            </a:extLst>
          </p:cNvPr>
          <p:cNvSpPr/>
          <p:nvPr userDrawn="1"/>
        </p:nvSpPr>
        <p:spPr>
          <a:xfrm>
            <a:off x="-1320824" y="0"/>
            <a:ext cx="14312342" cy="8131021"/>
          </a:xfrm>
          <a:custGeom>
            <a:avLst/>
            <a:gdLst>
              <a:gd name="connsiteX0" fmla="*/ 0 w 12071552"/>
              <a:gd name="connsiteY0" fmla="*/ 0 h 6858000"/>
              <a:gd name="connsiteX1" fmla="*/ 10199476 w 12071552"/>
              <a:gd name="connsiteY1" fmla="*/ 0 h 6858000"/>
              <a:gd name="connsiteX2" fmla="*/ 12018313 w 12071552"/>
              <a:gd name="connsiteY2" fmla="*/ 3150318 h 6858000"/>
              <a:gd name="connsiteX3" fmla="*/ 11873040 w 12071552"/>
              <a:gd name="connsiteY3" fmla="*/ 3692484 h 6858000"/>
              <a:gd name="connsiteX4" fmla="*/ 6390205 w 12071552"/>
              <a:gd name="connsiteY4" fmla="*/ 6858000 h 6858000"/>
              <a:gd name="connsiteX5" fmla="*/ 0 w 1207155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71552" h="6858000">
                <a:moveTo>
                  <a:pt x="0" y="0"/>
                </a:moveTo>
                <a:lnTo>
                  <a:pt x="10199476" y="0"/>
                </a:lnTo>
                <a:lnTo>
                  <a:pt x="12018313" y="3150318"/>
                </a:lnTo>
                <a:cubicBezTo>
                  <a:pt x="12127912" y="3340149"/>
                  <a:pt x="12062871" y="3582885"/>
                  <a:pt x="11873040" y="3692484"/>
                </a:cubicBezTo>
                <a:lnTo>
                  <a:pt x="6390205" y="6858000"/>
                </a:lnTo>
                <a:lnTo>
                  <a:pt x="0" y="6858000"/>
                </a:lnTo>
                <a:close/>
              </a:path>
            </a:pathLst>
          </a:custGeom>
          <a:solidFill>
            <a:schemeClr val="bg1"/>
          </a:solidFill>
          <a:ln>
            <a:noFill/>
          </a:ln>
          <a:effectLst>
            <a:outerShdw blurRad="596900" dist="152400" dir="1200000" algn="tl" rotWithShape="0">
              <a:srgbClr val="003B68">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8D6AA80E-6945-42DB-9E7C-7C182EA5B5EA}"/>
              </a:ext>
            </a:extLst>
          </p:cNvPr>
          <p:cNvPicPr>
            <a:picLocks noChangeAspect="1"/>
          </p:cNvPicPr>
          <p:nvPr userDrawn="1"/>
        </p:nvPicPr>
        <p:blipFill>
          <a:blip r:embed="rId2"/>
          <a:stretch>
            <a:fillRect/>
          </a:stretch>
        </p:blipFill>
        <p:spPr>
          <a:xfrm>
            <a:off x="11280576" y="196260"/>
            <a:ext cx="701742" cy="703015"/>
          </a:xfrm>
          <a:prstGeom prst="rect">
            <a:avLst/>
          </a:prstGeom>
        </p:spPr>
      </p:pic>
      <p:sp>
        <p:nvSpPr>
          <p:cNvPr id="2" name="标题 1">
            <a:extLst>
              <a:ext uri="{FF2B5EF4-FFF2-40B4-BE49-F238E27FC236}">
                <a16:creationId xmlns:a16="http://schemas.microsoft.com/office/drawing/2014/main" id="{76E9404F-FF75-4877-BEA0-EE6A3D8252FB}"/>
              </a:ext>
            </a:extLst>
          </p:cNvPr>
          <p:cNvSpPr>
            <a:spLocks noGrp="1"/>
          </p:cNvSpPr>
          <p:nvPr>
            <p:ph type="title"/>
          </p:nvPr>
        </p:nvSpPr>
        <p:spPr>
          <a:xfrm>
            <a:off x="307776" y="121333"/>
            <a:ext cx="10972800" cy="1143000"/>
          </a:xfrm>
        </p:spPr>
        <p:txBody>
          <a:bodyPr>
            <a:normAutofit/>
          </a:bodyPr>
          <a:lstStyle>
            <a:lvl1pPr algn="l">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r>
              <a:rPr lang="zh-CN" altLang="en-US" dirty="0"/>
              <a:t>单击此处编辑母版标题样式</a:t>
            </a:r>
          </a:p>
        </p:txBody>
      </p:sp>
    </p:spTree>
    <p:extLst>
      <p:ext uri="{BB962C8B-B14F-4D97-AF65-F5344CB8AC3E}">
        <p14:creationId xmlns:p14="http://schemas.microsoft.com/office/powerpoint/2010/main" val="112171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C08AA101-8BC4-41EE-9935-BD0C6732E946}"/>
              </a:ext>
            </a:extLst>
          </p:cNvPr>
          <p:cNvSpPr txBox="1">
            <a:spLocks/>
          </p:cNvSpPr>
          <p:nvPr userDrawn="1"/>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a:t>单击此处编辑母版标题样式</a:t>
            </a:r>
          </a:p>
        </p:txBody>
      </p:sp>
      <p:sp>
        <p:nvSpPr>
          <p:cNvPr id="17" name="日期占位符 2">
            <a:extLst>
              <a:ext uri="{FF2B5EF4-FFF2-40B4-BE49-F238E27FC236}">
                <a16:creationId xmlns:a16="http://schemas.microsoft.com/office/drawing/2014/main" id="{E056CB3A-F708-4051-87C4-C5239016E906}"/>
              </a:ext>
            </a:extLst>
          </p:cNvPr>
          <p:cNvSpPr>
            <a:spLocks noGrp="1"/>
          </p:cNvSpPr>
          <p:nvPr>
            <p:ph type="dt" sz="half" idx="10"/>
          </p:nvPr>
        </p:nvSpPr>
        <p:spPr>
          <a:xfrm>
            <a:off x="609600" y="6356351"/>
            <a:ext cx="2844800" cy="365125"/>
          </a:xfrm>
        </p:spPr>
        <p:txBody>
          <a:bodyPr/>
          <a:lstStyle/>
          <a:p>
            <a:fld id="{530820CF-B880-4189-942D-D702A7CBA730}" type="datetimeFigureOut">
              <a:rPr lang="zh-CN" altLang="en-US" smtClean="0"/>
              <a:t>2019/8/21</a:t>
            </a:fld>
            <a:endParaRPr lang="zh-CN" altLang="en-US"/>
          </a:p>
        </p:txBody>
      </p:sp>
      <p:sp>
        <p:nvSpPr>
          <p:cNvPr id="18" name="页脚占位符 3">
            <a:extLst>
              <a:ext uri="{FF2B5EF4-FFF2-40B4-BE49-F238E27FC236}">
                <a16:creationId xmlns:a16="http://schemas.microsoft.com/office/drawing/2014/main" id="{4DAC89FA-3B50-4E68-8124-595F945C00BE}"/>
              </a:ext>
            </a:extLst>
          </p:cNvPr>
          <p:cNvSpPr>
            <a:spLocks noGrp="1"/>
          </p:cNvSpPr>
          <p:nvPr>
            <p:ph type="ftr" sz="quarter" idx="11"/>
          </p:nvPr>
        </p:nvSpPr>
        <p:spPr>
          <a:xfrm>
            <a:off x="4165600" y="6356351"/>
            <a:ext cx="3860800" cy="365125"/>
          </a:xfrm>
        </p:spPr>
        <p:txBody>
          <a:bodyPr/>
          <a:lstStyle/>
          <a:p>
            <a:endParaRPr lang="zh-CN" altLang="en-US"/>
          </a:p>
        </p:txBody>
      </p:sp>
      <p:sp>
        <p:nvSpPr>
          <p:cNvPr id="19" name="灯片编号占位符 4">
            <a:extLst>
              <a:ext uri="{FF2B5EF4-FFF2-40B4-BE49-F238E27FC236}">
                <a16:creationId xmlns:a16="http://schemas.microsoft.com/office/drawing/2014/main" id="{23287139-5AF4-42BA-8DC9-DE19C74704D6}"/>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
        <p:nvSpPr>
          <p:cNvPr id="20" name="矩形 19">
            <a:extLst>
              <a:ext uri="{FF2B5EF4-FFF2-40B4-BE49-F238E27FC236}">
                <a16:creationId xmlns:a16="http://schemas.microsoft.com/office/drawing/2014/main" id="{621C3CBB-0929-43F0-A730-C51C3EBCB469}"/>
              </a:ext>
            </a:extLst>
          </p:cNvPr>
          <p:cNvSpPr/>
          <p:nvPr userDrawn="1"/>
        </p:nvSpPr>
        <p:spPr>
          <a:xfrm>
            <a:off x="0" y="0"/>
            <a:ext cx="12192000" cy="6858000"/>
          </a:xfrm>
          <a:prstGeom prst="rect">
            <a:avLst/>
          </a:prstGeom>
          <a:gradFill flip="none" rotWithShape="1">
            <a:gsLst>
              <a:gs pos="0">
                <a:srgbClr val="00B0F0"/>
              </a:gs>
              <a:gs pos="100000">
                <a:srgbClr val="4C216D"/>
              </a:gs>
              <a:gs pos="48000">
                <a:srgbClr val="0070C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9">
            <a:extLst>
              <a:ext uri="{FF2B5EF4-FFF2-40B4-BE49-F238E27FC236}">
                <a16:creationId xmlns:a16="http://schemas.microsoft.com/office/drawing/2014/main" id="{CA4C44CA-044A-46AC-B2AF-2CB4C4397B92}"/>
              </a:ext>
            </a:extLst>
          </p:cNvPr>
          <p:cNvSpPr/>
          <p:nvPr userDrawn="1"/>
        </p:nvSpPr>
        <p:spPr>
          <a:xfrm rot="14400000">
            <a:off x="8809596" y="4294341"/>
            <a:ext cx="2839218"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6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0">
            <a:extLst>
              <a:ext uri="{FF2B5EF4-FFF2-40B4-BE49-F238E27FC236}">
                <a16:creationId xmlns:a16="http://schemas.microsoft.com/office/drawing/2014/main" id="{43C66FFF-81FB-4AB4-BCD5-B0345861BD0E}"/>
              </a:ext>
            </a:extLst>
          </p:cNvPr>
          <p:cNvSpPr/>
          <p:nvPr userDrawn="1"/>
        </p:nvSpPr>
        <p:spPr>
          <a:xfrm>
            <a:off x="0" y="0"/>
            <a:ext cx="12071552" cy="6858000"/>
          </a:xfrm>
          <a:custGeom>
            <a:avLst/>
            <a:gdLst>
              <a:gd name="connsiteX0" fmla="*/ 0 w 12071552"/>
              <a:gd name="connsiteY0" fmla="*/ 0 h 6858000"/>
              <a:gd name="connsiteX1" fmla="*/ 10199476 w 12071552"/>
              <a:gd name="connsiteY1" fmla="*/ 0 h 6858000"/>
              <a:gd name="connsiteX2" fmla="*/ 12018313 w 12071552"/>
              <a:gd name="connsiteY2" fmla="*/ 3150318 h 6858000"/>
              <a:gd name="connsiteX3" fmla="*/ 11873040 w 12071552"/>
              <a:gd name="connsiteY3" fmla="*/ 3692484 h 6858000"/>
              <a:gd name="connsiteX4" fmla="*/ 6390205 w 12071552"/>
              <a:gd name="connsiteY4" fmla="*/ 6858000 h 6858000"/>
              <a:gd name="connsiteX5" fmla="*/ 0 w 1207155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71552" h="6858000">
                <a:moveTo>
                  <a:pt x="0" y="0"/>
                </a:moveTo>
                <a:lnTo>
                  <a:pt x="10199476" y="0"/>
                </a:lnTo>
                <a:lnTo>
                  <a:pt x="12018313" y="3150318"/>
                </a:lnTo>
                <a:cubicBezTo>
                  <a:pt x="12127912" y="3340149"/>
                  <a:pt x="12062871" y="3582885"/>
                  <a:pt x="11873040" y="3692484"/>
                </a:cubicBezTo>
                <a:lnTo>
                  <a:pt x="6390205" y="6858000"/>
                </a:lnTo>
                <a:lnTo>
                  <a:pt x="0" y="6858000"/>
                </a:lnTo>
                <a:close/>
              </a:path>
            </a:pathLst>
          </a:custGeom>
          <a:solidFill>
            <a:schemeClr val="bg1"/>
          </a:solidFill>
          <a:ln>
            <a:noFill/>
          </a:ln>
          <a:effectLst>
            <a:outerShdw blurRad="596900" dist="152400" dir="1200000" algn="tl" rotWithShape="0">
              <a:srgbClr val="003B68">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29E94733-D4F7-4B08-9A90-76B0BF5E2B92}"/>
              </a:ext>
            </a:extLst>
          </p:cNvPr>
          <p:cNvPicPr>
            <a:picLocks noChangeAspect="1"/>
          </p:cNvPicPr>
          <p:nvPr userDrawn="1"/>
        </p:nvPicPr>
        <p:blipFill>
          <a:blip r:embed="rId2"/>
          <a:stretch>
            <a:fillRect/>
          </a:stretch>
        </p:blipFill>
        <p:spPr>
          <a:xfrm>
            <a:off x="11280576" y="196260"/>
            <a:ext cx="701742" cy="703015"/>
          </a:xfrm>
          <a:prstGeom prst="rect">
            <a:avLst/>
          </a:prstGeom>
        </p:spPr>
      </p:pic>
      <p:pic>
        <p:nvPicPr>
          <p:cNvPr id="24" name="图片 23">
            <a:extLst>
              <a:ext uri="{FF2B5EF4-FFF2-40B4-BE49-F238E27FC236}">
                <a16:creationId xmlns:a16="http://schemas.microsoft.com/office/drawing/2014/main" id="{FFB34E29-C1AE-4A09-87EF-45E491BE9F3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10093" y="4149080"/>
            <a:ext cx="3069154" cy="2537568"/>
          </a:xfrm>
          <a:prstGeom prst="rect">
            <a:avLst/>
          </a:prstGeom>
        </p:spPr>
      </p:pic>
      <p:sp>
        <p:nvSpPr>
          <p:cNvPr id="2" name="标题 1">
            <a:extLst>
              <a:ext uri="{FF2B5EF4-FFF2-40B4-BE49-F238E27FC236}">
                <a16:creationId xmlns:a16="http://schemas.microsoft.com/office/drawing/2014/main" id="{76E9404F-FF75-4877-BEA0-EE6A3D8252FB}"/>
              </a:ext>
            </a:extLst>
          </p:cNvPr>
          <p:cNvSpPr>
            <a:spLocks noGrp="1"/>
          </p:cNvSpPr>
          <p:nvPr>
            <p:ph type="title"/>
          </p:nvPr>
        </p:nvSpPr>
        <p:spPr>
          <a:xfrm>
            <a:off x="294885" y="163321"/>
            <a:ext cx="10972800" cy="1143000"/>
          </a:xfrm>
        </p:spPr>
        <p:txBody>
          <a:bodyPr>
            <a:normAutofit/>
          </a:bodyPr>
          <a:lstStyle>
            <a:lvl1pPr algn="l">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r>
              <a:rPr lang="zh-CN" altLang="en-US" dirty="0"/>
              <a:t>单击此处编辑母版标题样式</a:t>
            </a:r>
          </a:p>
        </p:txBody>
      </p:sp>
    </p:spTree>
    <p:extLst>
      <p:ext uri="{BB962C8B-B14F-4D97-AF65-F5344CB8AC3E}">
        <p14:creationId xmlns:p14="http://schemas.microsoft.com/office/powerpoint/2010/main" val="166824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矩形 4">
            <a:extLst>
              <a:ext uri="{FF2B5EF4-FFF2-40B4-BE49-F238E27FC236}">
                <a16:creationId xmlns:a16="http://schemas.microsoft.com/office/drawing/2014/main" id="{5A3FEE11-72C7-48ED-9A95-030D7CD11B04}"/>
              </a:ext>
            </a:extLst>
          </p:cNvPr>
          <p:cNvSpPr/>
          <p:nvPr userDrawn="1"/>
        </p:nvSpPr>
        <p:spPr>
          <a:xfrm>
            <a:off x="0" y="0"/>
            <a:ext cx="12192000" cy="6858000"/>
          </a:xfrm>
          <a:prstGeom prst="rect">
            <a:avLst/>
          </a:prstGeom>
          <a:gradFill flip="none" rotWithShape="1">
            <a:gsLst>
              <a:gs pos="0">
                <a:srgbClr val="00B0F0"/>
              </a:gs>
              <a:gs pos="100000">
                <a:srgbClr val="4C216D"/>
              </a:gs>
              <a:gs pos="48000">
                <a:srgbClr val="0070C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15">
            <a:extLst>
              <a:ext uri="{FF2B5EF4-FFF2-40B4-BE49-F238E27FC236}">
                <a16:creationId xmlns:a16="http://schemas.microsoft.com/office/drawing/2014/main" id="{7249D957-37F1-48A3-AE9C-58ED71F8D280}"/>
              </a:ext>
            </a:extLst>
          </p:cNvPr>
          <p:cNvSpPr/>
          <p:nvPr userDrawn="1"/>
        </p:nvSpPr>
        <p:spPr>
          <a:xfrm>
            <a:off x="370390" y="328381"/>
            <a:ext cx="11451220" cy="6201238"/>
          </a:xfrm>
          <a:prstGeom prst="roundRect">
            <a:avLst>
              <a:gd name="adj" fmla="val 2540"/>
            </a:avLst>
          </a:prstGeom>
          <a:solidFill>
            <a:schemeClr val="bg1"/>
          </a:solidFill>
          <a:ln>
            <a:noFill/>
          </a:ln>
          <a:effectLst>
            <a:outerShdw blurRad="304800" dist="177800" dir="5400000" algn="t" rotWithShape="0">
              <a:prstClr val="black">
                <a:alpha val="7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A64927A3-AC0C-4B8A-9C2F-7E8E742A2410}"/>
              </a:ext>
            </a:extLst>
          </p:cNvPr>
          <p:cNvGrpSpPr/>
          <p:nvPr userDrawn="1"/>
        </p:nvGrpSpPr>
        <p:grpSpPr>
          <a:xfrm>
            <a:off x="-1248816" y="-4635896"/>
            <a:ext cx="18038770" cy="18038770"/>
            <a:chOff x="-1248816" y="-4635896"/>
            <a:chExt cx="18038770" cy="18038770"/>
          </a:xfrm>
        </p:grpSpPr>
        <p:sp>
          <p:nvSpPr>
            <p:cNvPr id="8" name="圆角矩形 21">
              <a:extLst>
                <a:ext uri="{FF2B5EF4-FFF2-40B4-BE49-F238E27FC236}">
                  <a16:creationId xmlns:a16="http://schemas.microsoft.com/office/drawing/2014/main" id="{35582185-3423-4BF1-93E5-CA6524273646}"/>
                </a:ext>
              </a:extLst>
            </p:cNvPr>
            <p:cNvSpPr/>
            <p:nvPr/>
          </p:nvSpPr>
          <p:spPr>
            <a:xfrm rot="19800000">
              <a:off x="-1248816" y="1927146"/>
              <a:ext cx="7760621" cy="4912687"/>
            </a:xfrm>
            <a:prstGeom prst="roundRect">
              <a:avLst>
                <a:gd name="adj" fmla="val 3981"/>
              </a:avLst>
            </a:prstGeom>
            <a:gradFill flip="none" rotWithShape="1">
              <a:gsLst>
                <a:gs pos="0">
                  <a:srgbClr val="00B0F0">
                    <a:alpha val="0"/>
                  </a:srgbClr>
                </a:gs>
                <a:gs pos="100000">
                  <a:srgbClr val="00B0F0">
                    <a:alpha val="10000"/>
                  </a:srgbClr>
                </a:gs>
                <a:gs pos="61000">
                  <a:srgbClr val="00B0F0">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3">
              <a:extLst>
                <a:ext uri="{FF2B5EF4-FFF2-40B4-BE49-F238E27FC236}">
                  <a16:creationId xmlns:a16="http://schemas.microsoft.com/office/drawing/2014/main" id="{7069B809-8997-44FF-A153-BCF2DBD7D3B3}"/>
                </a:ext>
              </a:extLst>
            </p:cNvPr>
            <p:cNvSpPr/>
            <p:nvPr/>
          </p:nvSpPr>
          <p:spPr>
            <a:xfrm rot="3600000">
              <a:off x="3890256" y="-3211928"/>
              <a:ext cx="7760623" cy="4912687"/>
            </a:xfrm>
            <a:prstGeom prst="roundRect">
              <a:avLst>
                <a:gd name="adj" fmla="val 3981"/>
              </a:avLst>
            </a:prstGeom>
            <a:gradFill flip="none" rotWithShape="1">
              <a:gsLst>
                <a:gs pos="0">
                  <a:srgbClr val="00B0F0">
                    <a:alpha val="0"/>
                  </a:srgbClr>
                </a:gs>
                <a:gs pos="100000">
                  <a:srgbClr val="00B0F0">
                    <a:alpha val="10000"/>
                  </a:srgbClr>
                </a:gs>
                <a:gs pos="61000">
                  <a:srgbClr val="00B0F0">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4">
              <a:extLst>
                <a:ext uri="{FF2B5EF4-FFF2-40B4-BE49-F238E27FC236}">
                  <a16:creationId xmlns:a16="http://schemas.microsoft.com/office/drawing/2014/main" id="{52E12107-B438-4A65-8BB0-C6CCE0A05922}"/>
                </a:ext>
              </a:extLst>
            </p:cNvPr>
            <p:cNvSpPr/>
            <p:nvPr/>
          </p:nvSpPr>
          <p:spPr>
            <a:xfrm rot="9000000">
              <a:off x="9029333" y="1927146"/>
              <a:ext cx="7760621" cy="4912687"/>
            </a:xfrm>
            <a:prstGeom prst="roundRect">
              <a:avLst>
                <a:gd name="adj" fmla="val 3981"/>
              </a:avLst>
            </a:prstGeom>
            <a:gradFill flip="none" rotWithShape="1">
              <a:gsLst>
                <a:gs pos="0">
                  <a:srgbClr val="00B0F0">
                    <a:alpha val="0"/>
                  </a:srgbClr>
                </a:gs>
                <a:gs pos="100000">
                  <a:srgbClr val="00B0F0">
                    <a:alpha val="10000"/>
                  </a:srgbClr>
                </a:gs>
                <a:gs pos="61000">
                  <a:srgbClr val="00B0F0">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25">
              <a:extLst>
                <a:ext uri="{FF2B5EF4-FFF2-40B4-BE49-F238E27FC236}">
                  <a16:creationId xmlns:a16="http://schemas.microsoft.com/office/drawing/2014/main" id="{3C9F8153-E892-4E83-B7B8-D2E627E20ACD}"/>
                </a:ext>
              </a:extLst>
            </p:cNvPr>
            <p:cNvSpPr/>
            <p:nvPr/>
          </p:nvSpPr>
          <p:spPr>
            <a:xfrm rot="14400000">
              <a:off x="3890255" y="7066219"/>
              <a:ext cx="7760623" cy="4912687"/>
            </a:xfrm>
            <a:prstGeom prst="roundRect">
              <a:avLst>
                <a:gd name="adj" fmla="val 3981"/>
              </a:avLst>
            </a:prstGeom>
            <a:gradFill flip="none" rotWithShape="1">
              <a:gsLst>
                <a:gs pos="0">
                  <a:srgbClr val="00B0F0">
                    <a:alpha val="0"/>
                  </a:srgbClr>
                </a:gs>
                <a:gs pos="100000">
                  <a:srgbClr val="00B0F0">
                    <a:alpha val="10000"/>
                  </a:srgbClr>
                </a:gs>
                <a:gs pos="61000">
                  <a:srgbClr val="00B0F0">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标题 1">
            <a:extLst>
              <a:ext uri="{FF2B5EF4-FFF2-40B4-BE49-F238E27FC236}">
                <a16:creationId xmlns:a16="http://schemas.microsoft.com/office/drawing/2014/main" id="{C4B37D63-45E5-45A3-A2CC-CB7CF78017A4}"/>
              </a:ext>
            </a:extLst>
          </p:cNvPr>
          <p:cNvSpPr>
            <a:spLocks noGrp="1"/>
          </p:cNvSpPr>
          <p:nvPr>
            <p:ph type="title"/>
          </p:nvPr>
        </p:nvSpPr>
        <p:spPr>
          <a:xfrm>
            <a:off x="609600" y="274638"/>
            <a:ext cx="7430616" cy="1143000"/>
          </a:xfrm>
        </p:spPr>
        <p:txBody>
          <a:bodyPr>
            <a:normAutofit/>
          </a:bodyPr>
          <a:lstStyle>
            <a:lvl1pPr algn="l">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r>
              <a:rPr lang="zh-CN" altLang="en-US" dirty="0"/>
              <a:t>单击此处编辑母版标题样式</a:t>
            </a:r>
          </a:p>
        </p:txBody>
      </p:sp>
      <p:pic>
        <p:nvPicPr>
          <p:cNvPr id="15" name="图片 14">
            <a:extLst>
              <a:ext uri="{FF2B5EF4-FFF2-40B4-BE49-F238E27FC236}">
                <a16:creationId xmlns:a16="http://schemas.microsoft.com/office/drawing/2014/main" id="{E5418BB4-3AA7-4725-83C4-D2EEE5F099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6400" y="404664"/>
            <a:ext cx="1894950" cy="504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2019/8/21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55" r:id="rId3"/>
    <p:sldLayoutId id="2147483649" r:id="rId4"/>
    <p:sldLayoutId id="2147483650" r:id="rId5"/>
    <p:sldLayoutId id="2147483651" r:id="rId6"/>
    <p:sldLayoutId id="2147483652" r:id="rId7"/>
    <p:sldLayoutId id="2147483653"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www.nuget.org/packages/Senparc.CO2NET" TargetMode="External"/><Relationship Id="rId2" Type="http://schemas.openxmlformats.org/officeDocument/2006/relationships/hyperlink" Target="https://github.com/Senparc/Senparc.CO2NE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nuget.org/packages/Senparc.CO2NET" TargetMode="External"/><Relationship Id="rId2" Type="http://schemas.openxmlformats.org/officeDocument/2006/relationships/hyperlink" Target="https://github.com/Senparc/Senparc.CO2NET" TargetMode="External"/><Relationship Id="rId1" Type="http://schemas.openxmlformats.org/officeDocument/2006/relationships/slideLayout" Target="../slideLayouts/slideLayout3.xml"/><Relationship Id="rId5" Type="http://schemas.openxmlformats.org/officeDocument/2006/relationships/hyperlink" Target="https://www.nuget.org/packages/Senparc.CO2NET.Cache.Redis" TargetMode="External"/><Relationship Id="rId4" Type="http://schemas.openxmlformats.org/officeDocument/2006/relationships/hyperlink" Target="https://www.nuget.org/packages/Senparc.CO2NET.Cache.Memcach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cnblogs.com/szw/p/10414966.htm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DRAM" TargetMode="External"/><Relationship Id="rId2" Type="http://schemas.openxmlformats.org/officeDocument/2006/relationships/hyperlink" Target="https://baike.baidu.com/item/%E9%9A%8F%E6%9C%BA%E5%AD%98%E5%8F%96%E5%AD%98%E5%82%A8%E5%99%A8" TargetMode="External"/><Relationship Id="rId1" Type="http://schemas.openxmlformats.org/officeDocument/2006/relationships/slideLayout" Target="../slideLayouts/slideLayout3.xml"/><Relationship Id="rId6" Type="http://schemas.openxmlformats.org/officeDocument/2006/relationships/hyperlink" Target="https://baike.baidu.com/item/%E5%A4%A7%E6%95%B0%E6%8D%AE/1356941" TargetMode="External"/><Relationship Id="rId5" Type="http://schemas.openxmlformats.org/officeDocument/2006/relationships/hyperlink" Target="https://baike.baidu.com/item/%E5%AD%98%E5%82%A8%E5%99%A8/1583185" TargetMode="External"/><Relationship Id="rId4" Type="http://schemas.openxmlformats.org/officeDocument/2006/relationships/hyperlink" Target="https://baike.baidu.com/item/SRA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rgbClr val="00B0F0"/>
              </a:gs>
              <a:gs pos="100000">
                <a:srgbClr val="4C216D"/>
              </a:gs>
              <a:gs pos="48000">
                <a:srgbClr val="0070C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19800000">
            <a:off x="-1248816"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3600000">
            <a:off x="3890256" y="-3211928"/>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66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rot="9000000">
            <a:off x="9029333"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14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4400000">
            <a:off x="3890256" y="7073445"/>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6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0"/>
            <a:ext cx="12192000" cy="6858000"/>
          </a:xfrm>
          <a:prstGeom prst="rect">
            <a:avLst/>
          </a:prstGeom>
          <a:gradFill flip="none" rotWithShape="1">
            <a:gsLst>
              <a:gs pos="0">
                <a:srgbClr val="00B0F0">
                  <a:alpha val="0"/>
                </a:srgbClr>
              </a:gs>
              <a:gs pos="100000">
                <a:srgbClr val="4C216D"/>
              </a:gs>
              <a:gs pos="48000">
                <a:srgbClr val="0070C0">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7" name="直接连接符 96"/>
          <p:cNvCxnSpPr/>
          <p:nvPr/>
        </p:nvCxnSpPr>
        <p:spPr>
          <a:xfrm>
            <a:off x="818091" y="4145576"/>
            <a:ext cx="5273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A4F6B27-D8DB-438F-9250-8A2598FC3419}"/>
              </a:ext>
            </a:extLst>
          </p:cNvPr>
          <p:cNvSpPr txBox="1"/>
          <p:nvPr/>
        </p:nvSpPr>
        <p:spPr>
          <a:xfrm>
            <a:off x="707299" y="2654953"/>
            <a:ext cx="11127470" cy="830997"/>
          </a:xfrm>
          <a:prstGeom prst="rect">
            <a:avLst/>
          </a:prstGeom>
          <a:noFill/>
        </p:spPr>
        <p:txBody>
          <a:bodyPr wrap="none" rtlCol="0" anchor="b">
            <a:spAutoFit/>
          </a:bodyPr>
          <a:lstStyle/>
          <a:p>
            <a:r>
              <a:rPr lang="en-US" altLang="zh-CN" sz="4800" spc="300" dirty="0">
                <a:solidFill>
                  <a:schemeClr val="bg1"/>
                </a:solidFill>
                <a:latin typeface="思源黑体 CN Bold" panose="020B0800000000000000" pitchFamily="34" charset="-122"/>
                <a:ea typeface="思源黑体 CN Bold" panose="020B0800000000000000" pitchFamily="34" charset="-122"/>
              </a:rPr>
              <a:t>Senparc.CO2NET </a:t>
            </a:r>
            <a:r>
              <a:rPr lang="zh-CN" altLang="en-US" sz="4800" spc="300" dirty="0">
                <a:solidFill>
                  <a:schemeClr val="bg1"/>
                </a:solidFill>
                <a:latin typeface="思源黑体 CN Bold" panose="020B0800000000000000" pitchFamily="34" charset="-122"/>
                <a:ea typeface="思源黑体 CN Bold" panose="020B0800000000000000" pitchFamily="34" charset="-122"/>
              </a:rPr>
              <a:t>多层缓存架构设计</a:t>
            </a:r>
          </a:p>
        </p:txBody>
      </p:sp>
      <p:sp>
        <p:nvSpPr>
          <p:cNvPr id="14" name="文本框 13">
            <a:extLst>
              <a:ext uri="{FF2B5EF4-FFF2-40B4-BE49-F238E27FC236}">
                <a16:creationId xmlns:a16="http://schemas.microsoft.com/office/drawing/2014/main" id="{59D0205B-AC5F-4FE5-A6D2-3A8ED5B2951C}"/>
              </a:ext>
            </a:extLst>
          </p:cNvPr>
          <p:cNvSpPr txBox="1"/>
          <p:nvPr/>
        </p:nvSpPr>
        <p:spPr>
          <a:xfrm>
            <a:off x="707299" y="3607029"/>
            <a:ext cx="5578771" cy="707886"/>
          </a:xfrm>
          <a:prstGeom prst="rect">
            <a:avLst/>
          </a:prstGeom>
          <a:noFill/>
        </p:spPr>
        <p:txBody>
          <a:bodyPr wrap="none" rtlCol="0">
            <a:spAutoFit/>
          </a:bodyPr>
          <a:lstStyle/>
          <a:p>
            <a:r>
              <a:rPr lang="en-US" altLang="zh-CN" sz="2000" spc="300" dirty="0">
                <a:solidFill>
                  <a:schemeClr val="bg1"/>
                </a:solidFill>
                <a:latin typeface="思源黑体 CN Light" panose="020B0300000000000000" pitchFamily="34" charset="-122"/>
                <a:ea typeface="思源黑体 CN Light" panose="020B0300000000000000" pitchFamily="34" charset="-122"/>
              </a:rPr>
              <a:t>2019.8.21 · </a:t>
            </a:r>
            <a:r>
              <a:rPr lang="zh-CN" altLang="en-US" sz="2000" spc="300" dirty="0">
                <a:solidFill>
                  <a:schemeClr val="bg1"/>
                </a:solidFill>
                <a:latin typeface="思源黑体 CN Light" panose="020B0300000000000000" pitchFamily="34" charset="-122"/>
                <a:ea typeface="思源黑体 CN Light" panose="020B0300000000000000" pitchFamily="34" charset="-122"/>
              </a:rPr>
              <a:t>苏州盛派网络科技有限公司</a:t>
            </a:r>
          </a:p>
          <a:p>
            <a:endParaRPr lang="zh-CN" altLang="en-US" sz="2000" spc="300" dirty="0">
              <a:solidFill>
                <a:schemeClr val="bg1"/>
              </a:solidFill>
              <a:latin typeface="思源黑体 CN Light" panose="020B0300000000000000" pitchFamily="34" charset="-122"/>
              <a:ea typeface="思源黑体 CN Light" panose="020B0300000000000000" pitchFamily="34" charset="-122"/>
            </a:endParaRPr>
          </a:p>
        </p:txBody>
      </p:sp>
      <p:pic>
        <p:nvPicPr>
          <p:cNvPr id="17" name="图片 16">
            <a:extLst>
              <a:ext uri="{FF2B5EF4-FFF2-40B4-BE49-F238E27FC236}">
                <a16:creationId xmlns:a16="http://schemas.microsoft.com/office/drawing/2014/main" id="{4CFA6E22-0C45-4EA5-A6E3-FB40ABF7E9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316" y="177657"/>
            <a:ext cx="4494068" cy="1195421"/>
          </a:xfrm>
          <a:prstGeom prst="rect">
            <a:avLst/>
          </a:prstGeom>
        </p:spPr>
      </p:pic>
      <p:sp>
        <p:nvSpPr>
          <p:cNvPr id="19" name="文本框 18">
            <a:extLst>
              <a:ext uri="{FF2B5EF4-FFF2-40B4-BE49-F238E27FC236}">
                <a16:creationId xmlns:a16="http://schemas.microsoft.com/office/drawing/2014/main" id="{74D62838-2BED-4B33-817D-8C7F707AC88A}"/>
              </a:ext>
            </a:extLst>
          </p:cNvPr>
          <p:cNvSpPr txBox="1"/>
          <p:nvPr/>
        </p:nvSpPr>
        <p:spPr>
          <a:xfrm>
            <a:off x="9807350" y="316078"/>
            <a:ext cx="1338828" cy="369332"/>
          </a:xfrm>
          <a:prstGeom prst="rect">
            <a:avLst/>
          </a:prstGeom>
          <a:noFill/>
          <a:ln>
            <a:solidFill>
              <a:schemeClr val="bg1"/>
            </a:solidFill>
          </a:ln>
        </p:spPr>
        <p:txBody>
          <a:bodyPr wrap="none" rtlCol="0">
            <a:spAutoFit/>
          </a:bodyPr>
          <a:lstStyle/>
          <a:p>
            <a:r>
              <a:rPr lang="zh-CN" altLang="en-US">
                <a:solidFill>
                  <a:schemeClr val="bg1"/>
                </a:solidFill>
              </a:rPr>
              <a:t>密级：公开</a:t>
            </a:r>
            <a:endParaRPr lang="zh-CN" altLang="en-US" dirty="0">
              <a:solidFill>
                <a:schemeClr val="bg1"/>
              </a:solidFill>
            </a:endParaRPr>
          </a:p>
        </p:txBody>
      </p:sp>
      <p:sp>
        <p:nvSpPr>
          <p:cNvPr id="20" name="文本框 19">
            <a:extLst>
              <a:ext uri="{FF2B5EF4-FFF2-40B4-BE49-F238E27FC236}">
                <a16:creationId xmlns:a16="http://schemas.microsoft.com/office/drawing/2014/main" id="{84D9DC81-CB76-4FEA-BE9E-CFCB01487780}"/>
              </a:ext>
            </a:extLst>
          </p:cNvPr>
          <p:cNvSpPr txBox="1"/>
          <p:nvPr/>
        </p:nvSpPr>
        <p:spPr>
          <a:xfrm>
            <a:off x="707299" y="4366232"/>
            <a:ext cx="3281668" cy="400110"/>
          </a:xfrm>
          <a:prstGeom prst="rect">
            <a:avLst/>
          </a:prstGeom>
          <a:noFill/>
        </p:spPr>
        <p:txBody>
          <a:bodyPr wrap="none" rtlCol="0">
            <a:spAutoFit/>
          </a:bodyPr>
          <a:lstStyle/>
          <a:p>
            <a:r>
              <a:rPr lang="zh-CN" altLang="en-US" sz="2000" spc="300" dirty="0">
                <a:solidFill>
                  <a:schemeClr val="bg1"/>
                </a:solidFill>
                <a:latin typeface="思源黑体 CN Light" panose="020B0300000000000000" pitchFamily="34" charset="-122"/>
                <a:ea typeface="思源黑体 CN Light" panose="020B0300000000000000" pitchFamily="34" charset="-122"/>
              </a:rPr>
              <a:t>主持人</a:t>
            </a:r>
            <a:r>
              <a:rPr lang="en-US" altLang="zh-CN" sz="2000" spc="300" dirty="0">
                <a:solidFill>
                  <a:schemeClr val="bg1"/>
                </a:solidFill>
                <a:latin typeface="思源黑体 CN Light" panose="020B0300000000000000" pitchFamily="34" charset="-122"/>
                <a:ea typeface="思源黑体 CN Light" panose="020B0300000000000000" pitchFamily="34" charset="-122"/>
              </a:rPr>
              <a:t>/</a:t>
            </a:r>
            <a:r>
              <a:rPr lang="zh-CN" altLang="en-US" sz="2000" spc="300" dirty="0">
                <a:solidFill>
                  <a:schemeClr val="bg1"/>
                </a:solidFill>
                <a:latin typeface="思源黑体 CN Light" panose="020B0300000000000000" pitchFamily="34" charset="-122"/>
                <a:ea typeface="思源黑体 CN Light" panose="020B0300000000000000" pitchFamily="34" charset="-122"/>
              </a:rPr>
              <a:t>分享人：苏震巍</a:t>
            </a:r>
          </a:p>
        </p:txBody>
      </p:sp>
    </p:spTree>
    <p:extLst>
      <p:ext uri="{BB962C8B-B14F-4D97-AF65-F5344CB8AC3E}">
        <p14:creationId xmlns:p14="http://schemas.microsoft.com/office/powerpoint/2010/main" val="92012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88B96-1313-4F5E-8D7D-14E7DEAF98BF}"/>
              </a:ext>
            </a:extLst>
          </p:cNvPr>
          <p:cNvSpPr>
            <a:spLocks noGrp="1"/>
          </p:cNvSpPr>
          <p:nvPr>
            <p:ph type="title"/>
          </p:nvPr>
        </p:nvSpPr>
        <p:spPr>
          <a:xfrm>
            <a:off x="623392" y="274638"/>
            <a:ext cx="7430616" cy="1143000"/>
          </a:xfrm>
        </p:spPr>
        <p:txBody>
          <a:bodyPr/>
          <a:lstStyle/>
          <a:p>
            <a:r>
              <a:rPr lang="zh-CN" altLang="en-US" dirty="0"/>
              <a:t>最新的 </a:t>
            </a:r>
            <a:r>
              <a:rPr lang="en-US" altLang="zh-CN" dirty="0"/>
              <a:t>Senparc.CO2NET.Cache</a:t>
            </a:r>
            <a:endParaRPr lang="zh-CN" altLang="en-US" dirty="0"/>
          </a:p>
        </p:txBody>
      </p:sp>
      <p:sp>
        <p:nvSpPr>
          <p:cNvPr id="30" name="标题 1">
            <a:extLst>
              <a:ext uri="{FF2B5EF4-FFF2-40B4-BE49-F238E27FC236}">
                <a16:creationId xmlns:a16="http://schemas.microsoft.com/office/drawing/2014/main" id="{F229375C-9CB9-461B-8AE0-0510E8645C10}"/>
              </a:ext>
            </a:extLst>
          </p:cNvPr>
          <p:cNvSpPr txBox="1">
            <a:spLocks/>
          </p:cNvSpPr>
          <p:nvPr/>
        </p:nvSpPr>
        <p:spPr>
          <a:xfrm>
            <a:off x="983432" y="1417638"/>
            <a:ext cx="10441160" cy="4819674"/>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pPr>
              <a:lnSpc>
                <a:spcPct val="170000"/>
              </a:lnSpc>
            </a:pPr>
            <a:r>
              <a:rPr lang="en-US" altLang="zh-CN" b="1" dirty="0"/>
              <a:t>CO2NET </a:t>
            </a:r>
            <a:r>
              <a:rPr lang="zh-CN" altLang="en-US" b="1" dirty="0"/>
              <a:t>开源项目：</a:t>
            </a:r>
            <a:br>
              <a:rPr lang="en-US" altLang="zh-CN" b="1" dirty="0"/>
            </a:br>
            <a:r>
              <a:rPr lang="en-US" altLang="zh-CN" dirty="0">
                <a:hlinkClick r:id="rId2"/>
              </a:rPr>
              <a:t>https://github.com/Senparc/Senparc.CO2NET</a:t>
            </a:r>
            <a:endParaRPr lang="en-US" altLang="zh-CN" dirty="0"/>
          </a:p>
          <a:p>
            <a:pPr>
              <a:lnSpc>
                <a:spcPct val="170000"/>
              </a:lnSpc>
            </a:pPr>
            <a:endParaRPr lang="en-US" altLang="zh-CN" b="1" dirty="0"/>
          </a:p>
          <a:p>
            <a:pPr>
              <a:lnSpc>
                <a:spcPct val="170000"/>
              </a:lnSpc>
            </a:pPr>
            <a:r>
              <a:rPr lang="en-US" altLang="zh-CN" b="1" dirty="0"/>
              <a:t>NuGet</a:t>
            </a:r>
            <a:r>
              <a:rPr lang="zh-CN" altLang="en-US" b="1" dirty="0"/>
              <a:t>：</a:t>
            </a:r>
            <a:endParaRPr lang="en-US" altLang="zh-CN" b="1" dirty="0"/>
          </a:p>
          <a:p>
            <a:pPr>
              <a:lnSpc>
                <a:spcPct val="170000"/>
              </a:lnSpc>
            </a:pPr>
            <a:r>
              <a:rPr lang="en-US" altLang="zh-CN" dirty="0">
                <a:hlinkClick r:id="rId3"/>
              </a:rPr>
              <a:t>https://www.nuget.org/packages/Senparc.CO2NET</a:t>
            </a:r>
            <a:endParaRPr lang="en-US" altLang="zh-CN" b="1" dirty="0"/>
          </a:p>
          <a:p>
            <a:pPr marL="685800" indent="-685800">
              <a:lnSpc>
                <a:spcPct val="170000"/>
              </a:lnSpc>
              <a:buFont typeface="Arial" panose="020B0604020202020204" pitchFamily="34" charset="0"/>
              <a:buChar char="•"/>
            </a:pPr>
            <a:endParaRPr lang="zh-CN" altLang="en-US" b="1" dirty="0"/>
          </a:p>
        </p:txBody>
      </p:sp>
    </p:spTree>
    <p:extLst>
      <p:ext uri="{BB962C8B-B14F-4D97-AF65-F5344CB8AC3E}">
        <p14:creationId xmlns:p14="http://schemas.microsoft.com/office/powerpoint/2010/main" val="376489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fade">
                                      <p:cBhvr>
                                        <p:cTn id="12" dur="500"/>
                                        <p:tgtEl>
                                          <p:spTgt spid="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xEl>
                                              <p:pRg st="3" end="3"/>
                                            </p:txEl>
                                          </p:spTgt>
                                        </p:tgtEl>
                                        <p:attrNameLst>
                                          <p:attrName>style.visibility</p:attrName>
                                        </p:attrNameLst>
                                      </p:cBhvr>
                                      <p:to>
                                        <p:strVal val="visible"/>
                                      </p:to>
                                    </p:set>
                                    <p:animEffect transition="in" filter="fade">
                                      <p:cBhvr>
                                        <p:cTn id="17"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88B96-1313-4F5E-8D7D-14E7DEAF98BF}"/>
              </a:ext>
            </a:extLst>
          </p:cNvPr>
          <p:cNvSpPr>
            <a:spLocks noGrp="1"/>
          </p:cNvSpPr>
          <p:nvPr>
            <p:ph type="title"/>
          </p:nvPr>
        </p:nvSpPr>
        <p:spPr>
          <a:xfrm>
            <a:off x="623392" y="274638"/>
            <a:ext cx="7430616" cy="1143000"/>
          </a:xfrm>
        </p:spPr>
        <p:txBody>
          <a:bodyPr/>
          <a:lstStyle/>
          <a:p>
            <a:r>
              <a:rPr lang="zh-CN" altLang="en-US" dirty="0"/>
              <a:t>最新的 </a:t>
            </a:r>
            <a:r>
              <a:rPr lang="en-US" altLang="zh-CN" dirty="0"/>
              <a:t>Senparc.CO2NET.Cache</a:t>
            </a:r>
            <a:endParaRPr lang="zh-CN" altLang="en-US" dirty="0"/>
          </a:p>
        </p:txBody>
      </p:sp>
      <p:sp>
        <p:nvSpPr>
          <p:cNvPr id="30" name="标题 1">
            <a:extLst>
              <a:ext uri="{FF2B5EF4-FFF2-40B4-BE49-F238E27FC236}">
                <a16:creationId xmlns:a16="http://schemas.microsoft.com/office/drawing/2014/main" id="{F229375C-9CB9-461B-8AE0-0510E8645C10}"/>
              </a:ext>
            </a:extLst>
          </p:cNvPr>
          <p:cNvSpPr txBox="1">
            <a:spLocks/>
          </p:cNvSpPr>
          <p:nvPr/>
        </p:nvSpPr>
        <p:spPr>
          <a:xfrm>
            <a:off x="623392" y="1415515"/>
            <a:ext cx="10945216" cy="4819674"/>
          </a:xfrm>
          <a:prstGeom prst="rect">
            <a:avLst/>
          </a:prstGeom>
        </p:spPr>
        <p:txBody>
          <a:bodyPr vert="horz" lIns="91440" tIns="45720" rIns="91440" bIns="45720" rtlCol="0" anchor="ctr">
            <a:normAutofit fontScale="60000" lnSpcReduction="20000"/>
          </a:bodyPr>
          <a:lstStyle>
            <a:lvl1pPr algn="l" defTabSz="914400" rtl="0" eaLnBrk="1" latinLnBrk="0" hangingPunct="1">
              <a:spcBef>
                <a:spcPct val="0"/>
              </a:spcBef>
              <a:buNone/>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pPr>
              <a:lnSpc>
                <a:spcPct val="170000"/>
              </a:lnSpc>
            </a:pPr>
            <a:r>
              <a:rPr lang="en-US" altLang="zh-CN" b="1" dirty="0"/>
              <a:t>CO2NET </a:t>
            </a:r>
            <a:r>
              <a:rPr lang="zh-CN" altLang="en-US" b="1" dirty="0"/>
              <a:t>开源项目：</a:t>
            </a:r>
            <a:br>
              <a:rPr lang="en-US" altLang="zh-CN" b="1" dirty="0"/>
            </a:br>
            <a:r>
              <a:rPr lang="en-US" altLang="zh-CN" dirty="0">
                <a:hlinkClick r:id="rId2"/>
              </a:rPr>
              <a:t>https://github.com/Senparc/Senparc.CO2NET</a:t>
            </a:r>
            <a:endParaRPr lang="en-US" altLang="zh-CN" dirty="0"/>
          </a:p>
          <a:p>
            <a:pPr>
              <a:lnSpc>
                <a:spcPct val="170000"/>
              </a:lnSpc>
            </a:pPr>
            <a:endParaRPr lang="en-US" altLang="zh-CN" b="1" dirty="0"/>
          </a:p>
          <a:p>
            <a:pPr>
              <a:lnSpc>
                <a:spcPct val="170000"/>
              </a:lnSpc>
            </a:pPr>
            <a:r>
              <a:rPr lang="en-US" altLang="zh-CN" b="1" dirty="0"/>
              <a:t>NuGet(</a:t>
            </a:r>
            <a:r>
              <a:rPr lang="zh-CN" altLang="en-US" b="1" dirty="0"/>
              <a:t>内嵌本地缓存，支持 </a:t>
            </a:r>
            <a:r>
              <a:rPr lang="en-US" altLang="zh-CN" b="1" dirty="0"/>
              <a:t>.NET Framework + .NET Core)</a:t>
            </a:r>
            <a:r>
              <a:rPr lang="zh-CN" altLang="en-US" b="1" dirty="0"/>
              <a:t>：</a:t>
            </a:r>
            <a:endParaRPr lang="en-US" altLang="zh-CN" b="1" dirty="0"/>
          </a:p>
          <a:p>
            <a:pPr>
              <a:lnSpc>
                <a:spcPct val="170000"/>
              </a:lnSpc>
            </a:pPr>
            <a:r>
              <a:rPr lang="en-US" altLang="zh-CN" dirty="0">
                <a:hlinkClick r:id="rId3"/>
              </a:rPr>
              <a:t>https://www.nuget.org/packages/Senparc.CO2NET</a:t>
            </a:r>
            <a:endParaRPr lang="en-US" altLang="zh-CN" dirty="0"/>
          </a:p>
          <a:p>
            <a:pPr>
              <a:lnSpc>
                <a:spcPct val="170000"/>
              </a:lnSpc>
            </a:pPr>
            <a:r>
              <a:rPr lang="en-US" altLang="zh-CN" b="1" dirty="0"/>
              <a:t>	- </a:t>
            </a:r>
            <a:r>
              <a:rPr lang="en-US" altLang="zh-CN" b="1" dirty="0" err="1"/>
              <a:t>MemCached</a:t>
            </a:r>
            <a:r>
              <a:rPr lang="zh-CN" altLang="en-US" b="1" dirty="0"/>
              <a:t>：</a:t>
            </a:r>
            <a:endParaRPr lang="en-US" altLang="zh-CN" b="1" dirty="0"/>
          </a:p>
          <a:p>
            <a:pPr>
              <a:lnSpc>
                <a:spcPct val="170000"/>
              </a:lnSpc>
            </a:pPr>
            <a:r>
              <a:rPr lang="en-US" altLang="zh-CN" b="1" dirty="0"/>
              <a:t>	</a:t>
            </a:r>
            <a:r>
              <a:rPr lang="en-US" altLang="zh-CN" dirty="0">
                <a:hlinkClick r:id="rId4"/>
              </a:rPr>
              <a:t>https://www.nuget.org/packages/Senparc.CO2NET.Cache.Memcached</a:t>
            </a:r>
            <a:endParaRPr lang="en-US" altLang="zh-CN" dirty="0"/>
          </a:p>
          <a:p>
            <a:pPr>
              <a:lnSpc>
                <a:spcPct val="170000"/>
              </a:lnSpc>
            </a:pPr>
            <a:r>
              <a:rPr lang="en-US" altLang="zh-CN" b="1" dirty="0"/>
              <a:t>	- Redis:</a:t>
            </a:r>
          </a:p>
          <a:p>
            <a:pPr>
              <a:lnSpc>
                <a:spcPct val="170000"/>
              </a:lnSpc>
            </a:pPr>
            <a:r>
              <a:rPr lang="en-US" altLang="zh-CN" b="1" dirty="0"/>
              <a:t>	</a:t>
            </a:r>
            <a:r>
              <a:rPr lang="en-US" altLang="zh-CN" dirty="0">
                <a:hlinkClick r:id="rId5"/>
              </a:rPr>
              <a:t>https://www.nuget.org/packages/Senparc.CO2NET.Cache.Redis</a:t>
            </a:r>
            <a:endParaRPr lang="en-US" altLang="zh-CN" b="1" dirty="0"/>
          </a:p>
          <a:p>
            <a:pPr marL="685800" indent="-685800">
              <a:lnSpc>
                <a:spcPct val="170000"/>
              </a:lnSpc>
              <a:buFont typeface="Arial" panose="020B0604020202020204" pitchFamily="34" charset="0"/>
              <a:buChar char="•"/>
            </a:pPr>
            <a:endParaRPr lang="zh-CN" altLang="en-US" b="1" dirty="0"/>
          </a:p>
        </p:txBody>
      </p:sp>
    </p:spTree>
    <p:extLst>
      <p:ext uri="{BB962C8B-B14F-4D97-AF65-F5344CB8AC3E}">
        <p14:creationId xmlns:p14="http://schemas.microsoft.com/office/powerpoint/2010/main" val="203082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fade">
                                      <p:cBhvr>
                                        <p:cTn id="12" dur="500"/>
                                        <p:tgtEl>
                                          <p:spTgt spid="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xEl>
                                              <p:pRg st="3" end="3"/>
                                            </p:txEl>
                                          </p:spTgt>
                                        </p:tgtEl>
                                        <p:attrNameLst>
                                          <p:attrName>style.visibility</p:attrName>
                                        </p:attrNameLst>
                                      </p:cBhvr>
                                      <p:to>
                                        <p:strVal val="visible"/>
                                      </p:to>
                                    </p:set>
                                    <p:animEffect transition="in" filter="fade">
                                      <p:cBhvr>
                                        <p:cTn id="17" dur="500"/>
                                        <p:tgtEl>
                                          <p:spTgt spid="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xEl>
                                              <p:pRg st="4" end="4"/>
                                            </p:txEl>
                                          </p:spTgt>
                                        </p:tgtEl>
                                        <p:attrNameLst>
                                          <p:attrName>style.visibility</p:attrName>
                                        </p:attrNameLst>
                                      </p:cBhvr>
                                      <p:to>
                                        <p:strVal val="visible"/>
                                      </p:to>
                                    </p:set>
                                    <p:animEffect transition="in" filter="fade">
                                      <p:cBhvr>
                                        <p:cTn id="22" dur="500"/>
                                        <p:tgtEl>
                                          <p:spTgt spid="3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animEffect transition="in" filter="fade">
                                      <p:cBhvr>
                                        <p:cTn id="27" dur="500"/>
                                        <p:tgtEl>
                                          <p:spTgt spid="3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xEl>
                                              <p:pRg st="6" end="6"/>
                                            </p:txEl>
                                          </p:spTgt>
                                        </p:tgtEl>
                                        <p:attrNameLst>
                                          <p:attrName>style.visibility</p:attrName>
                                        </p:attrNameLst>
                                      </p:cBhvr>
                                      <p:to>
                                        <p:strVal val="visible"/>
                                      </p:to>
                                    </p:set>
                                    <p:animEffect transition="in" filter="fade">
                                      <p:cBhvr>
                                        <p:cTn id="32" dur="500"/>
                                        <p:tgtEl>
                                          <p:spTgt spid="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xEl>
                                              <p:pRg st="7" end="7"/>
                                            </p:txEl>
                                          </p:spTgt>
                                        </p:tgtEl>
                                        <p:attrNameLst>
                                          <p:attrName>style.visibility</p:attrName>
                                        </p:attrNameLst>
                                      </p:cBhvr>
                                      <p:to>
                                        <p:strVal val="visible"/>
                                      </p:to>
                                    </p:set>
                                    <p:animEffect transition="in" filter="fade">
                                      <p:cBhvr>
                                        <p:cTn id="37" dur="500"/>
                                        <p:tgtEl>
                                          <p:spTgt spid="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F1BA9CCD-B185-4B91-A3B3-32DF289FFC0E}"/>
              </a:ext>
            </a:extLst>
          </p:cNvPr>
          <p:cNvSpPr/>
          <p:nvPr/>
        </p:nvSpPr>
        <p:spPr>
          <a:xfrm>
            <a:off x="5447928" y="1268760"/>
            <a:ext cx="2976828" cy="38164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EC88B96-1313-4F5E-8D7D-14E7DEAF98BF}"/>
              </a:ext>
            </a:extLst>
          </p:cNvPr>
          <p:cNvSpPr>
            <a:spLocks noGrp="1"/>
          </p:cNvSpPr>
          <p:nvPr>
            <p:ph type="title"/>
          </p:nvPr>
        </p:nvSpPr>
        <p:spPr>
          <a:xfrm>
            <a:off x="623392" y="274638"/>
            <a:ext cx="7430616" cy="1143000"/>
          </a:xfrm>
        </p:spPr>
        <p:txBody>
          <a:bodyPr/>
          <a:lstStyle/>
          <a:p>
            <a:r>
              <a:rPr lang="zh-CN" altLang="en-US" dirty="0"/>
              <a:t>最新的 </a:t>
            </a:r>
            <a:r>
              <a:rPr lang="en-US" altLang="zh-CN" dirty="0"/>
              <a:t>Senparc.CO2NET.Cache</a:t>
            </a:r>
            <a:endParaRPr lang="zh-CN" altLang="en-US" dirty="0"/>
          </a:p>
        </p:txBody>
      </p:sp>
      <p:sp>
        <p:nvSpPr>
          <p:cNvPr id="3" name="矩形 2">
            <a:extLst>
              <a:ext uri="{FF2B5EF4-FFF2-40B4-BE49-F238E27FC236}">
                <a16:creationId xmlns:a16="http://schemas.microsoft.com/office/drawing/2014/main" id="{E308119E-54A2-4A35-8A2A-0EFB370E2F13}"/>
              </a:ext>
            </a:extLst>
          </p:cNvPr>
          <p:cNvSpPr/>
          <p:nvPr/>
        </p:nvSpPr>
        <p:spPr>
          <a:xfrm flipH="1">
            <a:off x="479376" y="2924944"/>
            <a:ext cx="1872208" cy="66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底层缓存策略接口</a:t>
            </a:r>
            <a:endParaRPr lang="en-US" altLang="zh-CN" sz="1600" dirty="0"/>
          </a:p>
          <a:p>
            <a:pPr algn="ctr"/>
            <a:r>
              <a:rPr lang="en-US" altLang="zh-CN" sz="1600" dirty="0" err="1"/>
              <a:t>IBaseCacheStrategy</a:t>
            </a:r>
            <a:endParaRPr lang="zh-CN" altLang="en-US" sz="1600" dirty="0"/>
          </a:p>
        </p:txBody>
      </p:sp>
      <p:sp>
        <p:nvSpPr>
          <p:cNvPr id="5" name="矩形 4">
            <a:extLst>
              <a:ext uri="{FF2B5EF4-FFF2-40B4-BE49-F238E27FC236}">
                <a16:creationId xmlns:a16="http://schemas.microsoft.com/office/drawing/2014/main" id="{6A6ECB21-70AC-4073-A0E9-952A188E9E96}"/>
              </a:ext>
            </a:extLst>
          </p:cNvPr>
          <p:cNvSpPr/>
          <p:nvPr/>
        </p:nvSpPr>
        <p:spPr>
          <a:xfrm flipH="1">
            <a:off x="479376" y="3898917"/>
            <a:ext cx="1872208" cy="66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缓存策略基类</a:t>
            </a:r>
            <a:endParaRPr lang="en-US" altLang="zh-CN" sz="1600" dirty="0"/>
          </a:p>
          <a:p>
            <a:pPr algn="ctr"/>
            <a:r>
              <a:rPr lang="en-US" altLang="zh-CN" sz="1600" dirty="0" err="1"/>
              <a:t>BaseCacheStrategy</a:t>
            </a:r>
            <a:endParaRPr lang="zh-CN" altLang="en-US" sz="1600" dirty="0"/>
          </a:p>
        </p:txBody>
      </p:sp>
      <p:cxnSp>
        <p:nvCxnSpPr>
          <p:cNvPr id="6" name="直接箭头连接符 5">
            <a:extLst>
              <a:ext uri="{FF2B5EF4-FFF2-40B4-BE49-F238E27FC236}">
                <a16:creationId xmlns:a16="http://schemas.microsoft.com/office/drawing/2014/main" id="{51159509-6249-4B1D-A928-0E6CA97A01E9}"/>
              </a:ext>
            </a:extLst>
          </p:cNvPr>
          <p:cNvCxnSpPr>
            <a:cxnSpLocks/>
            <a:stCxn id="3" idx="2"/>
            <a:endCxn id="5" idx="0"/>
          </p:cNvCxnSpPr>
          <p:nvPr/>
        </p:nvCxnSpPr>
        <p:spPr>
          <a:xfrm>
            <a:off x="1415480" y="3586469"/>
            <a:ext cx="0" cy="31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C914132B-9FD3-41B5-9DF5-8A3CEE75902F}"/>
              </a:ext>
            </a:extLst>
          </p:cNvPr>
          <p:cNvSpPr/>
          <p:nvPr/>
        </p:nvSpPr>
        <p:spPr>
          <a:xfrm flipH="1">
            <a:off x="2927648" y="1422210"/>
            <a:ext cx="2376264" cy="66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K-V </a:t>
            </a:r>
            <a:r>
              <a:rPr lang="zh-CN" altLang="en-US" sz="1600" dirty="0"/>
              <a:t>缓存基类</a:t>
            </a:r>
            <a:endParaRPr lang="en-US" altLang="zh-CN" sz="1600" dirty="0"/>
          </a:p>
          <a:p>
            <a:pPr algn="ctr"/>
            <a:r>
              <a:rPr lang="en-US" altLang="zh-CN" sz="1200" dirty="0" err="1"/>
              <a:t>IBaseCacheStratege</a:t>
            </a:r>
            <a:r>
              <a:rPr lang="en-US" altLang="zh-CN" sz="1200" dirty="0"/>
              <a:t>&lt;</a:t>
            </a:r>
            <a:r>
              <a:rPr lang="en-US" altLang="zh-CN" sz="1200" dirty="0" err="1"/>
              <a:t>Tkey,TValue</a:t>
            </a:r>
            <a:r>
              <a:rPr lang="en-US" altLang="zh-CN" sz="1200" dirty="0"/>
              <a:t>)&gt;</a:t>
            </a:r>
          </a:p>
          <a:p>
            <a:pPr algn="ctr"/>
            <a:r>
              <a:rPr lang="en-US" altLang="zh-CN" sz="1400" dirty="0"/>
              <a:t>(</a:t>
            </a:r>
            <a:r>
              <a:rPr lang="en-US" altLang="zh-CN" sz="1400" dirty="0" err="1"/>
              <a:t>Key:object,Value:object</a:t>
            </a:r>
            <a:r>
              <a:rPr lang="en-US" altLang="zh-CN" sz="1400" dirty="0"/>
              <a:t>)</a:t>
            </a:r>
            <a:endParaRPr lang="zh-CN" altLang="en-US" sz="1400" dirty="0"/>
          </a:p>
        </p:txBody>
      </p:sp>
      <p:sp>
        <p:nvSpPr>
          <p:cNvPr id="18" name="矩形 17">
            <a:extLst>
              <a:ext uri="{FF2B5EF4-FFF2-40B4-BE49-F238E27FC236}">
                <a16:creationId xmlns:a16="http://schemas.microsoft.com/office/drawing/2014/main" id="{A5E51D57-2788-4AD6-9FF3-E03965F64D7C}"/>
              </a:ext>
            </a:extLst>
          </p:cNvPr>
          <p:cNvSpPr/>
          <p:nvPr/>
        </p:nvSpPr>
        <p:spPr>
          <a:xfrm flipH="1">
            <a:off x="2907668" y="2612177"/>
            <a:ext cx="2376264" cy="66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K-V </a:t>
            </a:r>
            <a:r>
              <a:rPr lang="zh-CN" altLang="en-US" sz="1600" dirty="0"/>
              <a:t>缓存基类</a:t>
            </a:r>
            <a:endParaRPr lang="en-US" altLang="zh-CN" sz="1600" dirty="0"/>
          </a:p>
          <a:p>
            <a:pPr algn="ctr"/>
            <a:r>
              <a:rPr lang="en-US" altLang="zh-CN" sz="1400" dirty="0" err="1"/>
              <a:t>IBaseObjectCacheStrategy</a:t>
            </a:r>
            <a:endParaRPr lang="en-US" altLang="zh-CN" sz="1400" dirty="0"/>
          </a:p>
          <a:p>
            <a:pPr algn="ctr"/>
            <a:r>
              <a:rPr lang="en-US" altLang="zh-CN" sz="1400" dirty="0"/>
              <a:t>(</a:t>
            </a:r>
            <a:r>
              <a:rPr lang="en-US" altLang="zh-CN" sz="1400" dirty="0" err="1"/>
              <a:t>Key:string,Value:object</a:t>
            </a:r>
            <a:r>
              <a:rPr lang="en-US" altLang="zh-CN" sz="1400" dirty="0"/>
              <a:t>)</a:t>
            </a:r>
            <a:endParaRPr lang="zh-CN" altLang="en-US" sz="1400" dirty="0"/>
          </a:p>
        </p:txBody>
      </p:sp>
      <p:cxnSp>
        <p:nvCxnSpPr>
          <p:cNvPr id="20" name="连接符: 肘形 19">
            <a:extLst>
              <a:ext uri="{FF2B5EF4-FFF2-40B4-BE49-F238E27FC236}">
                <a16:creationId xmlns:a16="http://schemas.microsoft.com/office/drawing/2014/main" id="{3BDAB426-3A61-4FF2-A271-8DC39083B453}"/>
              </a:ext>
            </a:extLst>
          </p:cNvPr>
          <p:cNvCxnSpPr>
            <a:cxnSpLocks/>
            <a:stCxn id="3" idx="1"/>
            <a:endCxn id="9" idx="3"/>
          </p:cNvCxnSpPr>
          <p:nvPr/>
        </p:nvCxnSpPr>
        <p:spPr>
          <a:xfrm flipV="1">
            <a:off x="2351584" y="1752973"/>
            <a:ext cx="576064" cy="15027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BF494BD-5657-4DBA-85EA-DCE4335D17C4}"/>
              </a:ext>
            </a:extLst>
          </p:cNvPr>
          <p:cNvCxnSpPr>
            <a:cxnSpLocks/>
            <a:stCxn id="9" idx="2"/>
            <a:endCxn id="18" idx="0"/>
          </p:cNvCxnSpPr>
          <p:nvPr/>
        </p:nvCxnSpPr>
        <p:spPr>
          <a:xfrm flipH="1">
            <a:off x="4095800" y="2083735"/>
            <a:ext cx="19980" cy="528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BD473D96-629F-45AB-B2F7-B1CB058A77C5}"/>
              </a:ext>
            </a:extLst>
          </p:cNvPr>
          <p:cNvSpPr/>
          <p:nvPr/>
        </p:nvSpPr>
        <p:spPr>
          <a:xfrm flipH="1">
            <a:off x="5879976" y="1417638"/>
            <a:ext cx="2376264" cy="66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LocalObjectCacheStrategy</a:t>
            </a:r>
            <a:endParaRPr lang="zh-CN" altLang="en-US" sz="1050" dirty="0"/>
          </a:p>
        </p:txBody>
      </p:sp>
      <p:sp>
        <p:nvSpPr>
          <p:cNvPr id="31" name="矩形 30">
            <a:extLst>
              <a:ext uri="{FF2B5EF4-FFF2-40B4-BE49-F238E27FC236}">
                <a16:creationId xmlns:a16="http://schemas.microsoft.com/office/drawing/2014/main" id="{C620EDF0-4A56-4004-8EE0-E11944427002}"/>
              </a:ext>
            </a:extLst>
          </p:cNvPr>
          <p:cNvSpPr/>
          <p:nvPr/>
        </p:nvSpPr>
        <p:spPr>
          <a:xfrm flipH="1">
            <a:off x="5879976" y="2347956"/>
            <a:ext cx="2376264" cy="66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MemcachedObjectCacheStrategy</a:t>
            </a:r>
            <a:endParaRPr lang="zh-CN" altLang="en-US" sz="1050" dirty="0"/>
          </a:p>
        </p:txBody>
      </p:sp>
      <p:cxnSp>
        <p:nvCxnSpPr>
          <p:cNvPr id="32" name="连接符: 肘形 31">
            <a:extLst>
              <a:ext uri="{FF2B5EF4-FFF2-40B4-BE49-F238E27FC236}">
                <a16:creationId xmlns:a16="http://schemas.microsoft.com/office/drawing/2014/main" id="{CEB0B9A1-396A-456F-894F-855E302C8F80}"/>
              </a:ext>
            </a:extLst>
          </p:cNvPr>
          <p:cNvCxnSpPr>
            <a:cxnSpLocks/>
            <a:stCxn id="5" idx="1"/>
            <a:endCxn id="29" idx="3"/>
          </p:cNvCxnSpPr>
          <p:nvPr/>
        </p:nvCxnSpPr>
        <p:spPr>
          <a:xfrm flipV="1">
            <a:off x="2351584" y="1748401"/>
            <a:ext cx="3528392" cy="2481279"/>
          </a:xfrm>
          <a:prstGeom prst="bentConnector3">
            <a:avLst>
              <a:gd name="adj1" fmla="val 9116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EF197DF1-705C-450F-88E3-D4DEBFFDDD4F}"/>
              </a:ext>
            </a:extLst>
          </p:cNvPr>
          <p:cNvCxnSpPr>
            <a:cxnSpLocks/>
            <a:stCxn id="18" idx="2"/>
          </p:cNvCxnSpPr>
          <p:nvPr/>
        </p:nvCxnSpPr>
        <p:spPr>
          <a:xfrm>
            <a:off x="4095800" y="3273702"/>
            <a:ext cx="0" cy="972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5F8CF922-ECC3-47FA-B795-2177CFD6BE3F}"/>
              </a:ext>
            </a:extLst>
          </p:cNvPr>
          <p:cNvCxnSpPr>
            <a:cxnSpLocks/>
            <a:stCxn id="5" idx="1"/>
            <a:endCxn id="31" idx="3"/>
          </p:cNvCxnSpPr>
          <p:nvPr/>
        </p:nvCxnSpPr>
        <p:spPr>
          <a:xfrm flipV="1">
            <a:off x="2351584" y="2678719"/>
            <a:ext cx="3528392" cy="1550961"/>
          </a:xfrm>
          <a:prstGeom prst="bentConnector3">
            <a:avLst>
              <a:gd name="adj1" fmla="val 9116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16EE63BF-6189-463D-A042-4E6B0433C0D2}"/>
              </a:ext>
            </a:extLst>
          </p:cNvPr>
          <p:cNvSpPr/>
          <p:nvPr/>
        </p:nvSpPr>
        <p:spPr>
          <a:xfrm flipH="1">
            <a:off x="5879976" y="3260278"/>
            <a:ext cx="2376264" cy="66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RedisObjectCacheStrategy</a:t>
            </a:r>
            <a:endParaRPr lang="zh-CN" altLang="en-US" sz="1050" dirty="0"/>
          </a:p>
        </p:txBody>
      </p:sp>
      <p:cxnSp>
        <p:nvCxnSpPr>
          <p:cNvPr id="46" name="连接符: 肘形 45">
            <a:extLst>
              <a:ext uri="{FF2B5EF4-FFF2-40B4-BE49-F238E27FC236}">
                <a16:creationId xmlns:a16="http://schemas.microsoft.com/office/drawing/2014/main" id="{9D9DEBF4-943A-4327-8414-CC8A69FDEA6E}"/>
              </a:ext>
            </a:extLst>
          </p:cNvPr>
          <p:cNvCxnSpPr>
            <a:cxnSpLocks/>
            <a:endCxn id="45" idx="3"/>
          </p:cNvCxnSpPr>
          <p:nvPr/>
        </p:nvCxnSpPr>
        <p:spPr>
          <a:xfrm flipV="1">
            <a:off x="2351584" y="3591041"/>
            <a:ext cx="3528392" cy="648101"/>
          </a:xfrm>
          <a:prstGeom prst="bentConnector3">
            <a:avLst>
              <a:gd name="adj1" fmla="val 9116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AEAB569A-38B4-4F52-BE7C-E3540BE4F9A4}"/>
              </a:ext>
            </a:extLst>
          </p:cNvPr>
          <p:cNvSpPr/>
          <p:nvPr/>
        </p:nvSpPr>
        <p:spPr>
          <a:xfrm flipH="1">
            <a:off x="5879976" y="4174544"/>
            <a:ext cx="2376264" cy="66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t>
            </a:r>
          </a:p>
          <a:p>
            <a:pPr algn="ctr"/>
            <a:r>
              <a:rPr lang="en-US" altLang="zh-CN" sz="1200" dirty="0"/>
              <a:t>Other </a:t>
            </a:r>
            <a:r>
              <a:rPr lang="en-US" altLang="zh-CN" sz="1200" dirty="0" err="1"/>
              <a:t>ObjectCacheStrategy</a:t>
            </a:r>
            <a:endParaRPr lang="zh-CN" altLang="en-US" sz="1050" dirty="0"/>
          </a:p>
        </p:txBody>
      </p:sp>
      <p:cxnSp>
        <p:nvCxnSpPr>
          <p:cNvPr id="51" name="连接符: 肘形 50">
            <a:extLst>
              <a:ext uri="{FF2B5EF4-FFF2-40B4-BE49-F238E27FC236}">
                <a16:creationId xmlns:a16="http://schemas.microsoft.com/office/drawing/2014/main" id="{07FA3A87-5FA0-4E62-B802-EC13C3D6F4B9}"/>
              </a:ext>
            </a:extLst>
          </p:cNvPr>
          <p:cNvCxnSpPr>
            <a:cxnSpLocks/>
            <a:stCxn id="5" idx="1"/>
            <a:endCxn id="50" idx="3"/>
          </p:cNvCxnSpPr>
          <p:nvPr/>
        </p:nvCxnSpPr>
        <p:spPr>
          <a:xfrm>
            <a:off x="2351584" y="4229680"/>
            <a:ext cx="3528392" cy="275627"/>
          </a:xfrm>
          <a:prstGeom prst="bentConnector3">
            <a:avLst>
              <a:gd name="adj1" fmla="val 9116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F2A727A3-D749-4986-994B-70F1FFC14DA1}"/>
              </a:ext>
            </a:extLst>
          </p:cNvPr>
          <p:cNvSpPr/>
          <p:nvPr/>
        </p:nvSpPr>
        <p:spPr>
          <a:xfrm>
            <a:off x="8833140" y="2767488"/>
            <a:ext cx="1727356" cy="81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CacheStrategyFactory</a:t>
            </a:r>
            <a:endParaRPr lang="en-US" altLang="zh-CN" sz="1200" dirty="0"/>
          </a:p>
          <a:p>
            <a:pPr algn="ctr"/>
            <a:endParaRPr lang="en-US" altLang="zh-CN" sz="1200" dirty="0"/>
          </a:p>
          <a:p>
            <a:r>
              <a:rPr lang="en-US" altLang="zh-CN" sz="800" dirty="0"/>
              <a:t>- </a:t>
            </a:r>
            <a:r>
              <a:rPr lang="en-US" altLang="zh-CN" sz="800" dirty="0" err="1"/>
              <a:t>RegisterObjectCacheStrategy</a:t>
            </a:r>
            <a:r>
              <a:rPr lang="en-US" altLang="zh-CN" sz="800" dirty="0"/>
              <a:t>()</a:t>
            </a:r>
          </a:p>
          <a:p>
            <a:r>
              <a:rPr lang="en-US" altLang="zh-CN" sz="800" dirty="0"/>
              <a:t>- </a:t>
            </a:r>
            <a:r>
              <a:rPr lang="en-US" altLang="zh-CN" sz="800" dirty="0" err="1"/>
              <a:t>GetObjectCacheStrategyInstance</a:t>
            </a:r>
            <a:r>
              <a:rPr lang="en-US" altLang="zh-CN" sz="800" dirty="0"/>
              <a:t>()</a:t>
            </a:r>
            <a:endParaRPr lang="zh-CN" altLang="en-US" sz="800" dirty="0"/>
          </a:p>
        </p:txBody>
      </p:sp>
      <p:cxnSp>
        <p:nvCxnSpPr>
          <p:cNvPr id="58" name="直接箭头连接符 57">
            <a:extLst>
              <a:ext uri="{FF2B5EF4-FFF2-40B4-BE49-F238E27FC236}">
                <a16:creationId xmlns:a16="http://schemas.microsoft.com/office/drawing/2014/main" id="{28D617D9-674D-46CA-87E6-F49C2872A1F6}"/>
              </a:ext>
            </a:extLst>
          </p:cNvPr>
          <p:cNvCxnSpPr>
            <a:cxnSpLocks/>
            <a:stCxn id="56" idx="1"/>
            <a:endCxn id="55" idx="3"/>
          </p:cNvCxnSpPr>
          <p:nvPr/>
        </p:nvCxnSpPr>
        <p:spPr>
          <a:xfrm flipH="1">
            <a:off x="8424756" y="3176972"/>
            <a:ext cx="408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73B21B06-9D43-4B91-89C8-FD025C06CD51}"/>
              </a:ext>
            </a:extLst>
          </p:cNvPr>
          <p:cNvSpPr/>
          <p:nvPr/>
        </p:nvSpPr>
        <p:spPr>
          <a:xfrm flipH="1">
            <a:off x="479376" y="4891205"/>
            <a:ext cx="2736304" cy="6615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dirty="0"/>
              <a:t>领域扩展接口</a:t>
            </a:r>
            <a:endParaRPr lang="en-US" altLang="zh-CN" sz="1200" dirty="0"/>
          </a:p>
          <a:p>
            <a:pPr algn="ctr"/>
            <a:r>
              <a:rPr lang="en-US" altLang="zh-CN" sz="1400" dirty="0" err="1"/>
              <a:t>IDomainExtensionCacheStrategy</a:t>
            </a:r>
            <a:endParaRPr lang="zh-CN" altLang="en-US" sz="1200" dirty="0"/>
          </a:p>
        </p:txBody>
      </p:sp>
      <p:sp>
        <p:nvSpPr>
          <p:cNvPr id="70" name="矩形 69">
            <a:extLst>
              <a:ext uri="{FF2B5EF4-FFF2-40B4-BE49-F238E27FC236}">
                <a16:creationId xmlns:a16="http://schemas.microsoft.com/office/drawing/2014/main" id="{7CB4979E-D7A6-4B0D-8B17-56EF7B020CC4}"/>
              </a:ext>
            </a:extLst>
          </p:cNvPr>
          <p:cNvSpPr/>
          <p:nvPr/>
        </p:nvSpPr>
        <p:spPr>
          <a:xfrm flipH="1">
            <a:off x="479376" y="5783551"/>
            <a:ext cx="2736304" cy="6615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dirty="0"/>
              <a:t>领域缓存仓库</a:t>
            </a:r>
            <a:r>
              <a:rPr lang="en-US" altLang="zh-CN" sz="1400" dirty="0" err="1"/>
              <a:t>CacheStrategyDomainWarehouse</a:t>
            </a:r>
            <a:endParaRPr lang="zh-CN" altLang="en-US" sz="1200" dirty="0"/>
          </a:p>
        </p:txBody>
      </p:sp>
      <p:cxnSp>
        <p:nvCxnSpPr>
          <p:cNvPr id="72" name="直接箭头连接符 71">
            <a:extLst>
              <a:ext uri="{FF2B5EF4-FFF2-40B4-BE49-F238E27FC236}">
                <a16:creationId xmlns:a16="http://schemas.microsoft.com/office/drawing/2014/main" id="{B986C8A8-59B6-416A-A894-363EA28E8769}"/>
              </a:ext>
            </a:extLst>
          </p:cNvPr>
          <p:cNvCxnSpPr>
            <a:stCxn id="69" idx="2"/>
            <a:endCxn id="70" idx="0"/>
          </p:cNvCxnSpPr>
          <p:nvPr/>
        </p:nvCxnSpPr>
        <p:spPr>
          <a:xfrm>
            <a:off x="1847528" y="5552730"/>
            <a:ext cx="0" cy="2308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8" name="连接符: 肘形 77">
            <a:extLst>
              <a:ext uri="{FF2B5EF4-FFF2-40B4-BE49-F238E27FC236}">
                <a16:creationId xmlns:a16="http://schemas.microsoft.com/office/drawing/2014/main" id="{A0EB9F1E-D497-479D-BDFC-7EED4A478354}"/>
              </a:ext>
            </a:extLst>
          </p:cNvPr>
          <p:cNvCxnSpPr>
            <a:stCxn id="18" idx="2"/>
            <a:endCxn id="70" idx="1"/>
          </p:cNvCxnSpPr>
          <p:nvPr/>
        </p:nvCxnSpPr>
        <p:spPr>
          <a:xfrm rot="5400000">
            <a:off x="2235434" y="4253948"/>
            <a:ext cx="2840612" cy="880120"/>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
        <p:nvSpPr>
          <p:cNvPr id="80" name="矩形: 圆角 79">
            <a:extLst>
              <a:ext uri="{FF2B5EF4-FFF2-40B4-BE49-F238E27FC236}">
                <a16:creationId xmlns:a16="http://schemas.microsoft.com/office/drawing/2014/main" id="{A51A4804-F559-4F5B-9D13-14AA7B958910}"/>
              </a:ext>
            </a:extLst>
          </p:cNvPr>
          <p:cNvSpPr/>
          <p:nvPr/>
        </p:nvSpPr>
        <p:spPr>
          <a:xfrm>
            <a:off x="8833140" y="4071660"/>
            <a:ext cx="1727356" cy="818968"/>
          </a:xfrm>
          <a:prstGeom prst="roundRect">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外部外部程序调用</a:t>
            </a:r>
            <a:endParaRPr lang="zh-CN" altLang="en-US" sz="800" dirty="0"/>
          </a:p>
        </p:txBody>
      </p:sp>
      <p:cxnSp>
        <p:nvCxnSpPr>
          <p:cNvPr id="82" name="直接箭头连接符 81">
            <a:extLst>
              <a:ext uri="{FF2B5EF4-FFF2-40B4-BE49-F238E27FC236}">
                <a16:creationId xmlns:a16="http://schemas.microsoft.com/office/drawing/2014/main" id="{4505EC6C-A97F-4D9A-A555-5C70C3AF76A2}"/>
              </a:ext>
            </a:extLst>
          </p:cNvPr>
          <p:cNvCxnSpPr>
            <a:stCxn id="80" idx="0"/>
            <a:endCxn id="56" idx="2"/>
          </p:cNvCxnSpPr>
          <p:nvPr/>
        </p:nvCxnSpPr>
        <p:spPr>
          <a:xfrm flipV="1">
            <a:off x="9696818" y="3586456"/>
            <a:ext cx="0" cy="4852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4" name="连接符: 肘形 83">
            <a:extLst>
              <a:ext uri="{FF2B5EF4-FFF2-40B4-BE49-F238E27FC236}">
                <a16:creationId xmlns:a16="http://schemas.microsoft.com/office/drawing/2014/main" id="{A998446C-B660-4096-B187-B674FED07CAE}"/>
              </a:ext>
            </a:extLst>
          </p:cNvPr>
          <p:cNvCxnSpPr>
            <a:cxnSpLocks/>
            <a:stCxn id="70" idx="1"/>
            <a:endCxn id="55" idx="2"/>
          </p:cNvCxnSpPr>
          <p:nvPr/>
        </p:nvCxnSpPr>
        <p:spPr>
          <a:xfrm flipV="1">
            <a:off x="3215680" y="5085184"/>
            <a:ext cx="3720662" cy="1029130"/>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1429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10" presetClass="entr" presetSubtype="0"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fade">
                                      <p:cBhvr>
                                        <p:cTn id="76" dur="500"/>
                                        <p:tgtEl>
                                          <p:spTgt spid="56"/>
                                        </p:tgtEl>
                                      </p:cBhvr>
                                    </p:animEffect>
                                  </p:childTnLst>
                                </p:cTn>
                              </p:par>
                              <p:par>
                                <p:cTn id="77" presetID="10" presetClass="entr" presetSubtype="0"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fade">
                                      <p:cBhvr>
                                        <p:cTn id="84" dur="500"/>
                                        <p:tgtEl>
                                          <p:spTgt spid="8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500"/>
                                        <p:tgtEl>
                                          <p:spTgt spid="8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fad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500"/>
                                        <p:tgtEl>
                                          <p:spTgt spid="7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Effect transition="in" filter="fade">
                                      <p:cBhvr>
                                        <p:cTn id="100" dur="500"/>
                                        <p:tgtEl>
                                          <p:spTgt spid="7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fade">
                                      <p:cBhvr>
                                        <p:cTn id="105" dur="500"/>
                                        <p:tgtEl>
                                          <p:spTgt spid="7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84"/>
                                        </p:tgtEl>
                                        <p:attrNameLst>
                                          <p:attrName>style.visibility</p:attrName>
                                        </p:attrNameLst>
                                      </p:cBhvr>
                                      <p:to>
                                        <p:strVal val="visible"/>
                                      </p:to>
                                    </p:set>
                                    <p:animEffect transition="in" filter="fade">
                                      <p:cBhvr>
                                        <p:cTn id="11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3" grpId="0" animBg="1"/>
      <p:bldP spid="5" grpId="0" animBg="1"/>
      <p:bldP spid="9" grpId="0" animBg="1"/>
      <p:bldP spid="18" grpId="0" animBg="1"/>
      <p:bldP spid="29" grpId="0" animBg="1"/>
      <p:bldP spid="31" grpId="0" animBg="1"/>
      <p:bldP spid="45" grpId="0" animBg="1"/>
      <p:bldP spid="50" grpId="0" animBg="1"/>
      <p:bldP spid="56" grpId="0" animBg="1"/>
      <p:bldP spid="69" grpId="0" animBg="1"/>
      <p:bldP spid="70" grpId="0" animBg="1"/>
      <p:bldP spid="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88B96-1313-4F5E-8D7D-14E7DEAF98BF}"/>
              </a:ext>
            </a:extLst>
          </p:cNvPr>
          <p:cNvSpPr>
            <a:spLocks noGrp="1"/>
          </p:cNvSpPr>
          <p:nvPr>
            <p:ph type="title"/>
          </p:nvPr>
        </p:nvSpPr>
        <p:spPr>
          <a:xfrm>
            <a:off x="623392" y="332656"/>
            <a:ext cx="7560840" cy="1143000"/>
          </a:xfrm>
        </p:spPr>
        <p:txBody>
          <a:bodyPr/>
          <a:lstStyle/>
          <a:p>
            <a:endParaRPr lang="zh-CN" altLang="en-US" dirty="0"/>
          </a:p>
        </p:txBody>
      </p:sp>
      <p:sp>
        <p:nvSpPr>
          <p:cNvPr id="30" name="标题 1">
            <a:extLst>
              <a:ext uri="{FF2B5EF4-FFF2-40B4-BE49-F238E27FC236}">
                <a16:creationId xmlns:a16="http://schemas.microsoft.com/office/drawing/2014/main" id="{F229375C-9CB9-461B-8AE0-0510E8645C10}"/>
              </a:ext>
            </a:extLst>
          </p:cNvPr>
          <p:cNvSpPr txBox="1">
            <a:spLocks/>
          </p:cNvSpPr>
          <p:nvPr/>
        </p:nvSpPr>
        <p:spPr>
          <a:xfrm>
            <a:off x="983432" y="2240868"/>
            <a:ext cx="9793088" cy="237626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pPr marL="685800" indent="-685800" algn="ctr">
              <a:buFont typeface="Arial" panose="020B0604020202020204" pitchFamily="34" charset="0"/>
              <a:buChar char="•"/>
            </a:pPr>
            <a:r>
              <a:rPr lang="zh-CN" altLang="en-US" sz="8800" dirty="0"/>
              <a:t>讨论</a:t>
            </a:r>
          </a:p>
        </p:txBody>
      </p:sp>
    </p:spTree>
    <p:extLst>
      <p:ext uri="{BB962C8B-B14F-4D97-AF65-F5344CB8AC3E}">
        <p14:creationId xmlns:p14="http://schemas.microsoft.com/office/powerpoint/2010/main" val="36677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88B96-1313-4F5E-8D7D-14E7DEAF98BF}"/>
              </a:ext>
            </a:extLst>
          </p:cNvPr>
          <p:cNvSpPr>
            <a:spLocks noGrp="1"/>
          </p:cNvSpPr>
          <p:nvPr>
            <p:ph type="title"/>
          </p:nvPr>
        </p:nvSpPr>
        <p:spPr>
          <a:xfrm>
            <a:off x="623392" y="332656"/>
            <a:ext cx="7560840" cy="1143000"/>
          </a:xfrm>
        </p:spPr>
        <p:txBody>
          <a:bodyPr/>
          <a:lstStyle/>
          <a:p>
            <a:r>
              <a:rPr lang="zh-CN" altLang="en-US" dirty="0"/>
              <a:t>视频地址</a:t>
            </a:r>
          </a:p>
        </p:txBody>
      </p:sp>
      <p:sp>
        <p:nvSpPr>
          <p:cNvPr id="30" name="标题 1">
            <a:extLst>
              <a:ext uri="{FF2B5EF4-FFF2-40B4-BE49-F238E27FC236}">
                <a16:creationId xmlns:a16="http://schemas.microsoft.com/office/drawing/2014/main" id="{F229375C-9CB9-461B-8AE0-0510E8645C10}"/>
              </a:ext>
            </a:extLst>
          </p:cNvPr>
          <p:cNvSpPr txBox="1">
            <a:spLocks/>
          </p:cNvSpPr>
          <p:nvPr/>
        </p:nvSpPr>
        <p:spPr>
          <a:xfrm>
            <a:off x="983432" y="2240868"/>
            <a:ext cx="9793088" cy="237626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pPr algn="ctr"/>
            <a:r>
              <a:rPr lang="en-US" altLang="zh-CN" sz="2800" dirty="0">
                <a:hlinkClick r:id="rId2"/>
              </a:rPr>
              <a:t>https://www.cnblogs.com/szw/p/10414966.html</a:t>
            </a:r>
            <a:endParaRPr lang="en-US" altLang="zh-CN" sz="2800" dirty="0"/>
          </a:p>
        </p:txBody>
      </p:sp>
    </p:spTree>
    <p:extLst>
      <p:ext uri="{BB962C8B-B14F-4D97-AF65-F5344CB8AC3E}">
        <p14:creationId xmlns:p14="http://schemas.microsoft.com/office/powerpoint/2010/main" val="423974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rgbClr val="00B0F0"/>
              </a:gs>
              <a:gs pos="100000">
                <a:srgbClr val="002060"/>
              </a:gs>
              <a:gs pos="61000">
                <a:srgbClr val="0070C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19800000">
            <a:off x="-1248816"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3600000">
            <a:off x="3890256" y="-3211928"/>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66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9000000">
            <a:off x="9029333"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14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4400000">
            <a:off x="3890255" y="7066219"/>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6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0"/>
            <a:ext cx="12192000" cy="6858000"/>
          </a:xfrm>
          <a:prstGeom prst="rect">
            <a:avLst/>
          </a:prstGeom>
          <a:gradFill flip="none" rotWithShape="1">
            <a:gsLst>
              <a:gs pos="0">
                <a:srgbClr val="00B0F0">
                  <a:alpha val="0"/>
                </a:srgbClr>
              </a:gs>
              <a:gs pos="100000">
                <a:srgbClr val="002060"/>
              </a:gs>
              <a:gs pos="61000">
                <a:srgbClr val="0070C0">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itle 16">
            <a:extLst>
              <a:ext uri="{FF2B5EF4-FFF2-40B4-BE49-F238E27FC236}">
                <a16:creationId xmlns:a16="http://schemas.microsoft.com/office/drawing/2014/main" id="{80EBA100-8718-4597-858D-32C4E2791FC9}"/>
              </a:ext>
            </a:extLst>
          </p:cNvPr>
          <p:cNvSpPr txBox="1">
            <a:spLocks/>
          </p:cNvSpPr>
          <p:nvPr/>
        </p:nvSpPr>
        <p:spPr>
          <a:xfrm>
            <a:off x="151218" y="2762815"/>
            <a:ext cx="11889564" cy="917575"/>
          </a:xfrm>
          <a:prstGeom prst="rect">
            <a:avLst/>
          </a:prstGeom>
        </p:spPr>
        <p:txBody>
          <a:bodyPr vert="horz" wrap="square" lIns="146304" tIns="91440" rIns="146304" bIns="9144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32742"/>
            <a:r>
              <a:rPr lang="zh-CN" altLang="en-US" sz="8000" b="1"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谢谢</a:t>
            </a:r>
            <a:r>
              <a:rPr lang="en-US" altLang="zh-CN" sz="8000" b="1"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a:t>
            </a:r>
            <a:endParaRPr lang="zh-CN" altLang="en-US" sz="8000" b="1" spc="-102" dirty="0">
              <a:ln w="3175">
                <a:noFill/>
              </a:ln>
              <a:solidFill>
                <a:schemeClr val="bg1"/>
              </a:solidFill>
              <a:latin typeface="微软雅黑" panose="020B0503020204020204" pitchFamily="34" charset="-122"/>
              <a:ea typeface="微软雅黑" panose="020B0503020204020204" pitchFamily="34" charset="-122"/>
              <a:cs typeface="Segoe UI" pitchFamily="34" charset="0"/>
            </a:endParaRPr>
          </a:p>
        </p:txBody>
      </p:sp>
      <p:sp>
        <p:nvSpPr>
          <p:cNvPr id="14" name="Title 16">
            <a:extLst>
              <a:ext uri="{FF2B5EF4-FFF2-40B4-BE49-F238E27FC236}">
                <a16:creationId xmlns:a16="http://schemas.microsoft.com/office/drawing/2014/main" id="{490550F6-2D5D-4012-95EF-323948FD63D4}"/>
              </a:ext>
            </a:extLst>
          </p:cNvPr>
          <p:cNvSpPr txBox="1">
            <a:spLocks/>
          </p:cNvSpPr>
          <p:nvPr/>
        </p:nvSpPr>
        <p:spPr>
          <a:xfrm>
            <a:off x="151218" y="4732942"/>
            <a:ext cx="11889564" cy="917575"/>
          </a:xfrm>
          <a:prstGeom prst="rect">
            <a:avLst/>
          </a:prstGeom>
        </p:spPr>
        <p:txBody>
          <a:bodyPr vert="horz" wrap="square" lIns="146304" tIns="91440" rIns="146304" bIns="9144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32742"/>
            <a:r>
              <a:rPr lang="zh-CN" altLang="en-US" sz="28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苏震巍</a:t>
            </a:r>
            <a:endParaRPr lang="en-US" altLang="zh-CN" sz="28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endParaRPr>
          </a:p>
          <a:p>
            <a:pPr algn="ctr" defTabSz="932742"/>
            <a:r>
              <a:rPr lang="en-US" altLang="zh-CN" sz="28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rPr>
              <a:t>E-mail: zsu@senparc.com</a:t>
            </a:r>
            <a:endParaRPr lang="zh-CN" altLang="en-US" sz="8000" spc="-102" dirty="0">
              <a:ln w="3175">
                <a:noFill/>
              </a:ln>
              <a:solidFill>
                <a:schemeClr val="bg1"/>
              </a:solidFill>
              <a:latin typeface="微软雅黑" panose="020B0503020204020204" pitchFamily="34" charset="-122"/>
              <a:ea typeface="微软雅黑" panose="020B0503020204020204" pitchFamily="34" charset="-122"/>
              <a:cs typeface="Segoe UI" pitchFamily="34" charset="0"/>
            </a:endParaRPr>
          </a:p>
        </p:txBody>
      </p:sp>
      <p:pic>
        <p:nvPicPr>
          <p:cNvPr id="15" name="图片 14">
            <a:extLst>
              <a:ext uri="{FF2B5EF4-FFF2-40B4-BE49-F238E27FC236}">
                <a16:creationId xmlns:a16="http://schemas.microsoft.com/office/drawing/2014/main" id="{DC84DF28-D2DA-4936-81ED-CA378E9AA49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2023"/>
          <a:stretch/>
        </p:blipFill>
        <p:spPr>
          <a:xfrm>
            <a:off x="2905501" y="212811"/>
            <a:ext cx="6142827" cy="1667747"/>
          </a:xfrm>
          <a:prstGeom prst="rect">
            <a:avLst/>
          </a:prstGeom>
        </p:spPr>
      </p:pic>
    </p:spTree>
    <p:extLst>
      <p:ext uri="{BB962C8B-B14F-4D97-AF65-F5344CB8AC3E}">
        <p14:creationId xmlns:p14="http://schemas.microsoft.com/office/powerpoint/2010/main" val="175105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rgbClr val="00B0F0"/>
              </a:gs>
              <a:gs pos="100000">
                <a:srgbClr val="002060"/>
              </a:gs>
              <a:gs pos="61000">
                <a:srgbClr val="0070C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19800000">
            <a:off x="-1248816"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3600000">
            <a:off x="3890256" y="-3211928"/>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66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9000000">
            <a:off x="9029333"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14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4400000">
            <a:off x="3890255" y="7066219"/>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6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0"/>
            <a:ext cx="12192000" cy="6858000"/>
          </a:xfrm>
          <a:prstGeom prst="rect">
            <a:avLst/>
          </a:prstGeom>
          <a:gradFill flip="none" rotWithShape="1">
            <a:gsLst>
              <a:gs pos="0">
                <a:srgbClr val="00B0F0">
                  <a:alpha val="0"/>
                </a:srgbClr>
              </a:gs>
              <a:gs pos="100000">
                <a:srgbClr val="002060"/>
              </a:gs>
              <a:gs pos="61000">
                <a:srgbClr val="0070C0">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1087102" y="936449"/>
            <a:ext cx="7378943" cy="2308324"/>
          </a:xfrm>
          <a:prstGeom prst="rect">
            <a:avLst/>
          </a:prstGeom>
          <a:noFill/>
        </p:spPr>
        <p:txBody>
          <a:bodyPr wrap="none" rtlCol="0" anchor="b">
            <a:spAutoFit/>
          </a:bodyPr>
          <a:lstStyle/>
          <a:p>
            <a:r>
              <a:rPr lang="zh-CN" altLang="en-US" sz="4800" spc="300" dirty="0">
                <a:solidFill>
                  <a:schemeClr val="bg1"/>
                </a:solidFill>
                <a:latin typeface="思源黑体 CN Bold" panose="020B0800000000000000" pitchFamily="34" charset="-122"/>
                <a:ea typeface="思源黑体 CN Bold" panose="020B0800000000000000" pitchFamily="34" charset="-122"/>
              </a:rPr>
              <a:t>阅读以下内容或参与相关</a:t>
            </a:r>
            <a:endParaRPr lang="en-US" altLang="zh-CN" sz="4800" spc="300" dirty="0">
              <a:solidFill>
                <a:schemeClr val="bg1"/>
              </a:solidFill>
              <a:latin typeface="思源黑体 CN Bold" panose="020B0800000000000000" pitchFamily="34" charset="-122"/>
              <a:ea typeface="思源黑体 CN Bold" panose="020B0800000000000000" pitchFamily="34" charset="-122"/>
            </a:endParaRPr>
          </a:p>
          <a:p>
            <a:r>
              <a:rPr lang="zh-CN" altLang="en-US" sz="4800" spc="300" dirty="0">
                <a:solidFill>
                  <a:schemeClr val="bg1"/>
                </a:solidFill>
                <a:latin typeface="思源黑体 CN Bold" panose="020B0800000000000000" pitchFamily="34" charset="-122"/>
                <a:ea typeface="思源黑体 CN Bold" panose="020B0800000000000000" pitchFamily="34" charset="-122"/>
              </a:rPr>
              <a:t>会议即表示你已同意不可</a:t>
            </a:r>
            <a:endParaRPr lang="en-US" altLang="zh-CN" sz="4800" spc="300" dirty="0">
              <a:solidFill>
                <a:schemeClr val="bg1"/>
              </a:solidFill>
              <a:latin typeface="思源黑体 CN Bold" panose="020B0800000000000000" pitchFamily="34" charset="-122"/>
              <a:ea typeface="思源黑体 CN Bold" panose="020B0800000000000000" pitchFamily="34" charset="-122"/>
            </a:endParaRPr>
          </a:p>
          <a:p>
            <a:r>
              <a:rPr lang="zh-CN" altLang="en-US" sz="4800" spc="300" dirty="0">
                <a:solidFill>
                  <a:schemeClr val="bg1"/>
                </a:solidFill>
                <a:latin typeface="思源黑体 CN Bold" panose="020B0800000000000000" pitchFamily="34" charset="-122"/>
                <a:ea typeface="思源黑体 CN Bold" panose="020B0800000000000000" pitchFamily="34" charset="-122"/>
              </a:rPr>
              <a:t>撤销的信息安全规定：</a:t>
            </a:r>
          </a:p>
        </p:txBody>
      </p:sp>
      <p:sp>
        <p:nvSpPr>
          <p:cNvPr id="95" name="文本框 94"/>
          <p:cNvSpPr txBox="1"/>
          <p:nvPr/>
        </p:nvSpPr>
        <p:spPr>
          <a:xfrm>
            <a:off x="1087101" y="3750269"/>
            <a:ext cx="7259706" cy="1631216"/>
          </a:xfrm>
          <a:prstGeom prst="rect">
            <a:avLst/>
          </a:prstGeom>
          <a:noFill/>
        </p:spPr>
        <p:txBody>
          <a:bodyPr wrap="square" rtlCol="0">
            <a:spAutoFit/>
          </a:bodyPr>
          <a:lstStyle/>
          <a:p>
            <a:r>
              <a:rPr lang="zh-CN" altLang="en-US" sz="2000" spc="300" dirty="0">
                <a:solidFill>
                  <a:schemeClr val="bg1"/>
                </a:solidFill>
                <a:latin typeface="思源黑体 CN Bold" panose="020B0800000000000000" pitchFamily="34" charset="-122"/>
                <a:ea typeface="思源黑体 CN Bold" panose="020B0800000000000000" pitchFamily="34" charset="-122"/>
              </a:rPr>
              <a:t>    以下展示所有内容未经苏州盛派网络科技有限公司</a:t>
            </a:r>
            <a:r>
              <a:rPr lang="en-US" altLang="zh-CN" sz="2000" spc="300" dirty="0">
                <a:solidFill>
                  <a:schemeClr val="bg1"/>
                </a:solidFill>
                <a:latin typeface="思源黑体 CN Bold" panose="020B0800000000000000" pitchFamily="34" charset="-122"/>
                <a:ea typeface="思源黑体 CN Bold" panose="020B0800000000000000" pitchFamily="34" charset="-122"/>
              </a:rPr>
              <a:t>(</a:t>
            </a:r>
            <a:r>
              <a:rPr lang="zh-CN" altLang="en-US" sz="2000" spc="300" dirty="0">
                <a:solidFill>
                  <a:schemeClr val="bg1"/>
                </a:solidFill>
                <a:latin typeface="思源黑体 CN Bold" panose="020B0800000000000000" pitchFamily="34" charset="-122"/>
                <a:ea typeface="思源黑体 CN Bold" panose="020B0800000000000000" pitchFamily="34" charset="-122"/>
              </a:rPr>
              <a:t>以下简称：盛派网络）书面许可或官方发布，不得进行任何形式的拍摄、录音、转载。</a:t>
            </a:r>
            <a:endParaRPr lang="en-US" altLang="zh-CN" sz="2000" spc="300" dirty="0">
              <a:solidFill>
                <a:schemeClr val="bg1"/>
              </a:solidFill>
              <a:latin typeface="思源黑体 CN Bold" panose="020B0800000000000000" pitchFamily="34" charset="-122"/>
              <a:ea typeface="思源黑体 CN Bold" panose="020B0800000000000000" pitchFamily="34" charset="-122"/>
            </a:endParaRPr>
          </a:p>
          <a:p>
            <a:endParaRPr lang="en-US" altLang="zh-CN" sz="2000" spc="300" dirty="0">
              <a:solidFill>
                <a:schemeClr val="bg1"/>
              </a:solidFill>
              <a:latin typeface="思源黑体 CN Bold" panose="020B0800000000000000" pitchFamily="34" charset="-122"/>
              <a:ea typeface="思源黑体 CN Bold" panose="020B0800000000000000" pitchFamily="34" charset="-122"/>
            </a:endParaRPr>
          </a:p>
          <a:p>
            <a:r>
              <a:rPr lang="zh-CN" altLang="en-US" sz="2000" spc="300" dirty="0">
                <a:solidFill>
                  <a:schemeClr val="bg1"/>
                </a:solidFill>
                <a:latin typeface="思源黑体 CN Bold" panose="020B0800000000000000" pitchFamily="34" charset="-122"/>
                <a:ea typeface="思源黑体 CN Bold" panose="020B0800000000000000" pitchFamily="34" charset="-122"/>
              </a:rPr>
              <a:t>    盛派网络保留所有权利。</a:t>
            </a:r>
            <a:endParaRPr lang="en-US" altLang="zh-CN" sz="2000" spc="300" dirty="0">
              <a:solidFill>
                <a:schemeClr val="bg1"/>
              </a:solidFill>
              <a:latin typeface="思源黑体 CN Bold" panose="020B0800000000000000" pitchFamily="34" charset="-122"/>
              <a:ea typeface="思源黑体 CN Bold" panose="020B0800000000000000" pitchFamily="34" charset="-122"/>
            </a:endParaRPr>
          </a:p>
        </p:txBody>
      </p:sp>
      <p:pic>
        <p:nvPicPr>
          <p:cNvPr id="13" name="图片 12">
            <a:extLst>
              <a:ext uri="{FF2B5EF4-FFF2-40B4-BE49-F238E27FC236}">
                <a16:creationId xmlns:a16="http://schemas.microsoft.com/office/drawing/2014/main" id="{148D0752-660B-4BC3-A1C9-CBA82ECA0F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8826" y="44624"/>
            <a:ext cx="2765876" cy="735722"/>
          </a:xfrm>
          <a:prstGeom prst="rect">
            <a:avLst/>
          </a:prstGeom>
        </p:spPr>
      </p:pic>
      <p:pic>
        <p:nvPicPr>
          <p:cNvPr id="14" name="图片 13">
            <a:extLst>
              <a:ext uri="{FF2B5EF4-FFF2-40B4-BE49-F238E27FC236}">
                <a16:creationId xmlns:a16="http://schemas.microsoft.com/office/drawing/2014/main" id="{6ABB27A0-59F0-4699-9ACD-F41D729CD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7239" y="4089420"/>
            <a:ext cx="2406251" cy="844522"/>
          </a:xfrm>
          <a:prstGeom prst="rect">
            <a:avLst/>
          </a:prstGeom>
        </p:spPr>
      </p:pic>
    </p:spTree>
    <p:extLst>
      <p:ext uri="{BB962C8B-B14F-4D97-AF65-F5344CB8AC3E}">
        <p14:creationId xmlns:p14="http://schemas.microsoft.com/office/powerpoint/2010/main" val="383549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rgbClr val="00B0F0"/>
              </a:gs>
              <a:gs pos="100000">
                <a:srgbClr val="002060"/>
              </a:gs>
              <a:gs pos="61000">
                <a:srgbClr val="0070C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19800000">
            <a:off x="-1248816"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3600000">
            <a:off x="3890256" y="-3211928"/>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66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9000000">
            <a:off x="9029333"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14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4400000">
            <a:off x="3890255" y="7066219"/>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6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0"/>
            <a:ext cx="12192000" cy="6858000"/>
          </a:xfrm>
          <a:prstGeom prst="rect">
            <a:avLst/>
          </a:prstGeom>
          <a:gradFill flip="none" rotWithShape="1">
            <a:gsLst>
              <a:gs pos="0">
                <a:srgbClr val="00B0F0">
                  <a:alpha val="0"/>
                </a:srgbClr>
              </a:gs>
              <a:gs pos="100000">
                <a:srgbClr val="002060"/>
              </a:gs>
              <a:gs pos="61000">
                <a:srgbClr val="0070C0">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1087102" y="2413776"/>
            <a:ext cx="5416868" cy="830997"/>
          </a:xfrm>
          <a:prstGeom prst="rect">
            <a:avLst/>
          </a:prstGeom>
          <a:noFill/>
        </p:spPr>
        <p:txBody>
          <a:bodyPr wrap="none" rtlCol="0" anchor="b">
            <a:spAutoFit/>
          </a:bodyPr>
          <a:lstStyle/>
          <a:p>
            <a:r>
              <a:rPr lang="zh-CN" altLang="en-US" sz="4800" spc="300" dirty="0">
                <a:solidFill>
                  <a:schemeClr val="bg1"/>
                </a:solidFill>
                <a:latin typeface="思源黑体 CN Bold" panose="020B0800000000000000" pitchFamily="34" charset="-122"/>
                <a:ea typeface="思源黑体 CN Bold" panose="020B0800000000000000" pitchFamily="34" charset="-122"/>
              </a:rPr>
              <a:t>什么是数据缓存？</a:t>
            </a:r>
          </a:p>
        </p:txBody>
      </p:sp>
      <p:sp>
        <p:nvSpPr>
          <p:cNvPr id="95" name="文本框 94"/>
          <p:cNvSpPr txBox="1"/>
          <p:nvPr/>
        </p:nvSpPr>
        <p:spPr>
          <a:xfrm>
            <a:off x="1087101" y="3750269"/>
            <a:ext cx="7259706" cy="400110"/>
          </a:xfrm>
          <a:prstGeom prst="rect">
            <a:avLst/>
          </a:prstGeom>
          <a:noFill/>
        </p:spPr>
        <p:txBody>
          <a:bodyPr wrap="square" rtlCol="0">
            <a:spAutoFit/>
          </a:bodyPr>
          <a:lstStyle/>
          <a:p>
            <a:r>
              <a:rPr lang="zh-CN" altLang="en-US" sz="2000" spc="300" dirty="0">
                <a:solidFill>
                  <a:schemeClr val="bg1"/>
                </a:solidFill>
                <a:latin typeface="思源黑体 CN Bold" panose="020B0800000000000000" pitchFamily="34" charset="-122"/>
                <a:ea typeface="思源黑体 CN Bold" panose="020B0800000000000000" pitchFamily="34" charset="-122"/>
              </a:rPr>
              <a:t>快速讨论缓存的定义和价值</a:t>
            </a:r>
          </a:p>
        </p:txBody>
      </p:sp>
      <p:cxnSp>
        <p:nvCxnSpPr>
          <p:cNvPr id="97" name="直接连接符 96"/>
          <p:cNvCxnSpPr/>
          <p:nvPr/>
        </p:nvCxnSpPr>
        <p:spPr>
          <a:xfrm>
            <a:off x="1197894" y="3520052"/>
            <a:ext cx="5273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148D0752-660B-4BC3-A1C9-CBA82ECA0F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8826" y="44624"/>
            <a:ext cx="2765876" cy="735722"/>
          </a:xfrm>
          <a:prstGeom prst="rect">
            <a:avLst/>
          </a:prstGeom>
        </p:spPr>
      </p:pic>
    </p:spTree>
    <p:extLst>
      <p:ext uri="{BB962C8B-B14F-4D97-AF65-F5344CB8AC3E}">
        <p14:creationId xmlns:p14="http://schemas.microsoft.com/office/powerpoint/2010/main" val="210907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88B96-1313-4F5E-8D7D-14E7DEAF98BF}"/>
              </a:ext>
            </a:extLst>
          </p:cNvPr>
          <p:cNvSpPr>
            <a:spLocks noGrp="1"/>
          </p:cNvSpPr>
          <p:nvPr>
            <p:ph type="title"/>
          </p:nvPr>
        </p:nvSpPr>
        <p:spPr>
          <a:xfrm>
            <a:off x="623392" y="274638"/>
            <a:ext cx="7430616" cy="1143000"/>
          </a:xfrm>
        </p:spPr>
        <p:txBody>
          <a:bodyPr/>
          <a:lstStyle/>
          <a:p>
            <a:r>
              <a:rPr lang="zh-CN" altLang="en-US" dirty="0"/>
              <a:t>什么是缓存</a:t>
            </a:r>
          </a:p>
        </p:txBody>
      </p:sp>
      <p:sp>
        <p:nvSpPr>
          <p:cNvPr id="30" name="标题 1">
            <a:extLst>
              <a:ext uri="{FF2B5EF4-FFF2-40B4-BE49-F238E27FC236}">
                <a16:creationId xmlns:a16="http://schemas.microsoft.com/office/drawing/2014/main" id="{F229375C-9CB9-461B-8AE0-0510E8645C10}"/>
              </a:ext>
            </a:extLst>
          </p:cNvPr>
          <p:cNvSpPr txBox="1">
            <a:spLocks/>
          </p:cNvSpPr>
          <p:nvPr/>
        </p:nvSpPr>
        <p:spPr>
          <a:xfrm>
            <a:off x="983432" y="1417638"/>
            <a:ext cx="10225136" cy="4819674"/>
          </a:xfrm>
          <a:prstGeom prst="rect">
            <a:avLst/>
          </a:prstGeom>
        </p:spPr>
        <p:txBody>
          <a:bodyPr vert="horz" lIns="91440" tIns="45720" rIns="91440" bIns="45720" rtlCol="0" anchor="ctr">
            <a:normAutofit fontScale="60000" lnSpcReduction="20000"/>
          </a:bodyPr>
          <a:lstStyle>
            <a:lvl1pPr algn="l" defTabSz="914400" rtl="0" eaLnBrk="1" latinLnBrk="0" hangingPunct="1">
              <a:spcBef>
                <a:spcPct val="0"/>
              </a:spcBef>
              <a:buNone/>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pPr marL="685800" indent="-685800">
              <a:lnSpc>
                <a:spcPct val="170000"/>
              </a:lnSpc>
              <a:buFont typeface="Arial" panose="020B0604020202020204" pitchFamily="34" charset="0"/>
              <a:buChar char="•"/>
            </a:pPr>
            <a:r>
              <a:rPr lang="zh-CN" altLang="en-US" b="1" dirty="0"/>
              <a:t>（</a:t>
            </a:r>
            <a:r>
              <a:rPr lang="en-US" altLang="zh-CN" b="1" dirty="0"/>
              <a:t>CPU</a:t>
            </a:r>
            <a:r>
              <a:rPr lang="zh-CN" altLang="en-US" b="1" dirty="0"/>
              <a:t>）高速缓存</a:t>
            </a:r>
            <a:r>
              <a:rPr lang="zh-CN" altLang="en-US" dirty="0"/>
              <a:t>（英语：</a:t>
            </a:r>
            <a:r>
              <a:rPr lang="en-US" altLang="zh-CN" b="1" dirty="0"/>
              <a:t>cache</a:t>
            </a:r>
            <a:r>
              <a:rPr lang="zh-CN" altLang="en-US" dirty="0"/>
              <a:t>，</a:t>
            </a:r>
            <a:r>
              <a:rPr lang="en-US" altLang="zh-CN" dirty="0"/>
              <a:t>/kæʃ/ </a:t>
            </a:r>
            <a:r>
              <a:rPr lang="en-US" altLang="zh-CN" i="1" dirty="0"/>
              <a:t>kash</a:t>
            </a:r>
            <a:r>
              <a:rPr lang="zh-CN" altLang="en-US" dirty="0"/>
              <a:t> ）简称</a:t>
            </a:r>
            <a:r>
              <a:rPr lang="zh-CN" altLang="en-US" b="1" dirty="0"/>
              <a:t>缓存</a:t>
            </a:r>
            <a:r>
              <a:rPr lang="zh-CN" altLang="en-US" dirty="0"/>
              <a:t>，原始意义是指访问速度比一般</a:t>
            </a:r>
            <a:r>
              <a:rPr lang="zh-CN" altLang="en-US" dirty="0">
                <a:hlinkClick r:id="rId2"/>
              </a:rPr>
              <a:t>随机存取存储器</a:t>
            </a:r>
            <a:r>
              <a:rPr lang="zh-CN" altLang="en-US" dirty="0"/>
              <a:t>（</a:t>
            </a:r>
            <a:r>
              <a:rPr lang="en-US" altLang="zh-CN" dirty="0"/>
              <a:t>RAM</a:t>
            </a:r>
            <a:r>
              <a:rPr lang="zh-CN" altLang="en-US" dirty="0"/>
              <a:t>）快的一种</a:t>
            </a:r>
            <a:r>
              <a:rPr lang="en-US" altLang="zh-CN" dirty="0"/>
              <a:t>RAM</a:t>
            </a:r>
            <a:r>
              <a:rPr lang="zh-CN" altLang="en-US" dirty="0"/>
              <a:t>，通常它不像系统主存那样使用</a:t>
            </a:r>
            <a:r>
              <a:rPr lang="en-US" altLang="zh-CN" dirty="0">
                <a:hlinkClick r:id="rId3"/>
              </a:rPr>
              <a:t>DRAM</a:t>
            </a:r>
            <a:r>
              <a:rPr lang="zh-CN" altLang="en-US" dirty="0"/>
              <a:t>技术，而使用昂贵但较快速的</a:t>
            </a:r>
            <a:r>
              <a:rPr lang="en-US" altLang="zh-CN" dirty="0">
                <a:hlinkClick r:id="rId4"/>
              </a:rPr>
              <a:t>SRAM</a:t>
            </a:r>
            <a:r>
              <a:rPr lang="zh-CN" altLang="en-US" dirty="0"/>
              <a:t>技术。</a:t>
            </a:r>
            <a:endParaRPr lang="en-US" altLang="zh-CN" dirty="0"/>
          </a:p>
          <a:p>
            <a:pPr marL="685800" indent="-685800">
              <a:lnSpc>
                <a:spcPct val="170000"/>
              </a:lnSpc>
              <a:buFont typeface="Arial" panose="020B0604020202020204" pitchFamily="34" charset="0"/>
              <a:buChar char="•"/>
            </a:pPr>
            <a:endParaRPr lang="en-US" altLang="zh-CN" sz="4800" dirty="0"/>
          </a:p>
          <a:p>
            <a:pPr marL="457200" indent="-457200">
              <a:lnSpc>
                <a:spcPct val="170000"/>
              </a:lnSpc>
              <a:buFont typeface="Arial" panose="020B0604020202020204" pitchFamily="34" charset="0"/>
              <a:buChar char="•"/>
            </a:pPr>
            <a:r>
              <a:rPr lang="en-US" altLang="zh-CN" b="1" dirty="0"/>
              <a:t> </a:t>
            </a:r>
            <a:r>
              <a:rPr lang="zh-CN" altLang="en-US" b="1" dirty="0"/>
              <a:t>数据缓存</a:t>
            </a:r>
            <a:r>
              <a:rPr lang="zh-CN" altLang="en-US" dirty="0"/>
              <a:t>，指在硬盘内部的高速</a:t>
            </a:r>
            <a:r>
              <a:rPr lang="zh-CN" altLang="en-US" dirty="0">
                <a:hlinkClick r:id="rId5"/>
              </a:rPr>
              <a:t>存储器</a:t>
            </a:r>
            <a:r>
              <a:rPr lang="zh-CN" altLang="en-US" dirty="0"/>
              <a:t>，在电脑中就象一块缓冲器一样将一些数据暂时性的保存起来以供读取和再读取。对于</a:t>
            </a:r>
            <a:r>
              <a:rPr lang="zh-CN" altLang="en-US" dirty="0">
                <a:hlinkClick r:id="rId6"/>
              </a:rPr>
              <a:t>大数据</a:t>
            </a:r>
            <a:r>
              <a:rPr lang="zh-CN" altLang="en-US" dirty="0"/>
              <a:t>缓存的硬盘在存取零散文件时具有很大的优势。</a:t>
            </a:r>
          </a:p>
          <a:p>
            <a:pPr>
              <a:lnSpc>
                <a:spcPct val="170000"/>
              </a:lnSpc>
            </a:pPr>
            <a:endParaRPr lang="en-US" altLang="zh-CN" dirty="0"/>
          </a:p>
          <a:p>
            <a:pPr algn="r">
              <a:lnSpc>
                <a:spcPct val="170000"/>
              </a:lnSpc>
            </a:pPr>
            <a:r>
              <a:rPr lang="en-US" altLang="zh-CN" dirty="0"/>
              <a:t>——</a:t>
            </a:r>
            <a:r>
              <a:rPr lang="zh-CN" altLang="en-US" dirty="0"/>
              <a:t>来源：百度百科</a:t>
            </a:r>
            <a:endParaRPr lang="zh-CN" altLang="en-US" b="1" dirty="0"/>
          </a:p>
        </p:txBody>
      </p:sp>
    </p:spTree>
    <p:extLst>
      <p:ext uri="{BB962C8B-B14F-4D97-AF65-F5344CB8AC3E}">
        <p14:creationId xmlns:p14="http://schemas.microsoft.com/office/powerpoint/2010/main" val="114249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fade">
                                      <p:cBhvr>
                                        <p:cTn id="12" dur="500"/>
                                        <p:tgtEl>
                                          <p:spTgt spid="3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xEl>
                                              <p:pRg st="4" end="4"/>
                                            </p:txEl>
                                          </p:spTgt>
                                        </p:tgtEl>
                                        <p:attrNameLst>
                                          <p:attrName>style.visibility</p:attrName>
                                        </p:attrNameLst>
                                      </p:cBhvr>
                                      <p:to>
                                        <p:strVal val="visible"/>
                                      </p:to>
                                    </p:set>
                                    <p:animEffect transition="in" filter="fade">
                                      <p:cBhvr>
                                        <p:cTn id="15"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88B96-1313-4F5E-8D7D-14E7DEAF98BF}"/>
              </a:ext>
            </a:extLst>
          </p:cNvPr>
          <p:cNvSpPr>
            <a:spLocks noGrp="1"/>
          </p:cNvSpPr>
          <p:nvPr>
            <p:ph type="title"/>
          </p:nvPr>
        </p:nvSpPr>
        <p:spPr>
          <a:xfrm>
            <a:off x="623392" y="274638"/>
            <a:ext cx="7430616" cy="1143000"/>
          </a:xfrm>
        </p:spPr>
        <p:txBody>
          <a:bodyPr/>
          <a:lstStyle/>
          <a:p>
            <a:r>
              <a:rPr lang="zh-CN" altLang="en-US" dirty="0"/>
              <a:t>缓存的意义</a:t>
            </a:r>
          </a:p>
        </p:txBody>
      </p:sp>
      <p:sp>
        <p:nvSpPr>
          <p:cNvPr id="30" name="标题 1">
            <a:extLst>
              <a:ext uri="{FF2B5EF4-FFF2-40B4-BE49-F238E27FC236}">
                <a16:creationId xmlns:a16="http://schemas.microsoft.com/office/drawing/2014/main" id="{F229375C-9CB9-461B-8AE0-0510E8645C10}"/>
              </a:ext>
            </a:extLst>
          </p:cNvPr>
          <p:cNvSpPr txBox="1">
            <a:spLocks/>
          </p:cNvSpPr>
          <p:nvPr/>
        </p:nvSpPr>
        <p:spPr>
          <a:xfrm>
            <a:off x="983432" y="1417638"/>
            <a:ext cx="10441160" cy="481967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pPr marL="685800" indent="-685800">
              <a:lnSpc>
                <a:spcPct val="170000"/>
              </a:lnSpc>
              <a:buFont typeface="Arial" panose="020B0604020202020204" pitchFamily="34" charset="0"/>
              <a:buChar char="•"/>
            </a:pPr>
            <a:r>
              <a:rPr lang="zh-CN" altLang="en-US" b="1" dirty="0"/>
              <a:t>减少对硬盘等储存介质的访问，提升数据获取速度，从而提升系统负载能力</a:t>
            </a:r>
            <a:endParaRPr lang="en-US" altLang="zh-CN" b="1" dirty="0"/>
          </a:p>
          <a:p>
            <a:pPr marL="685800" indent="-685800">
              <a:lnSpc>
                <a:spcPct val="170000"/>
              </a:lnSpc>
              <a:buFont typeface="Arial" panose="020B0604020202020204" pitchFamily="34" charset="0"/>
              <a:buChar char="•"/>
            </a:pPr>
            <a:r>
              <a:rPr lang="zh-CN" altLang="en-US" b="1" dirty="0"/>
              <a:t>暂存经过处理的数据（如</a:t>
            </a:r>
            <a:r>
              <a:rPr lang="en-US" altLang="zh-CN" b="1" dirty="0"/>
              <a:t>JSON</a:t>
            </a:r>
            <a:r>
              <a:rPr lang="zh-CN" altLang="en-US" b="1" dirty="0"/>
              <a:t>字符串＜</a:t>
            </a:r>
            <a:r>
              <a:rPr lang="en-US" altLang="zh-CN" b="1" dirty="0"/>
              <a:t>-</a:t>
            </a:r>
            <a:r>
              <a:rPr lang="zh-CN" altLang="en-US" b="1" dirty="0"/>
              <a:t>＞实例）</a:t>
            </a:r>
            <a:endParaRPr lang="en-US" altLang="zh-CN" b="1" dirty="0"/>
          </a:p>
          <a:p>
            <a:pPr marL="685800" indent="-685800">
              <a:lnSpc>
                <a:spcPct val="170000"/>
              </a:lnSpc>
              <a:buFont typeface="Arial" panose="020B0604020202020204" pitchFamily="34" charset="0"/>
              <a:buChar char="•"/>
            </a:pPr>
            <a:r>
              <a:rPr lang="zh-CN" altLang="en-US" b="1" dirty="0"/>
              <a:t>提供公共的数据储存和访问容器（如并发锁）</a:t>
            </a:r>
            <a:endParaRPr lang="en-US" altLang="zh-CN" b="1" dirty="0"/>
          </a:p>
          <a:p>
            <a:pPr marL="685800" indent="-685800">
              <a:lnSpc>
                <a:spcPct val="170000"/>
              </a:lnSpc>
              <a:buFont typeface="Arial" panose="020B0604020202020204" pitchFamily="34" charset="0"/>
              <a:buChar char="•"/>
            </a:pPr>
            <a:r>
              <a:rPr lang="zh-CN" altLang="en-US" b="1" dirty="0"/>
              <a:t>提供非持久化储存数据的临时储存媒介</a:t>
            </a:r>
          </a:p>
        </p:txBody>
      </p:sp>
    </p:spTree>
    <p:extLst>
      <p:ext uri="{BB962C8B-B14F-4D97-AF65-F5344CB8AC3E}">
        <p14:creationId xmlns:p14="http://schemas.microsoft.com/office/powerpoint/2010/main" val="112222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rgbClr val="00B0F0"/>
              </a:gs>
              <a:gs pos="100000">
                <a:srgbClr val="002060"/>
              </a:gs>
              <a:gs pos="61000">
                <a:srgbClr val="0070C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19800000">
            <a:off x="-1248816"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3600000">
            <a:off x="3890256" y="-3211928"/>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66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9000000">
            <a:off x="9029333"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14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4400000">
            <a:off x="3890255" y="7066219"/>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6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0"/>
            <a:ext cx="12192000" cy="6858000"/>
          </a:xfrm>
          <a:prstGeom prst="rect">
            <a:avLst/>
          </a:prstGeom>
          <a:gradFill flip="none" rotWithShape="1">
            <a:gsLst>
              <a:gs pos="0">
                <a:srgbClr val="00B0F0">
                  <a:alpha val="0"/>
                </a:srgbClr>
              </a:gs>
              <a:gs pos="100000">
                <a:srgbClr val="002060"/>
              </a:gs>
              <a:gs pos="61000">
                <a:srgbClr val="0070C0">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1087102" y="2413776"/>
            <a:ext cx="6070893" cy="830997"/>
          </a:xfrm>
          <a:prstGeom prst="rect">
            <a:avLst/>
          </a:prstGeom>
          <a:noFill/>
        </p:spPr>
        <p:txBody>
          <a:bodyPr wrap="none" rtlCol="0" anchor="b">
            <a:spAutoFit/>
          </a:bodyPr>
          <a:lstStyle/>
          <a:p>
            <a:r>
              <a:rPr lang="zh-CN" altLang="en-US" sz="4800" spc="300" dirty="0">
                <a:solidFill>
                  <a:schemeClr val="bg1"/>
                </a:solidFill>
                <a:latin typeface="思源黑体 CN Bold" panose="020B0800000000000000" pitchFamily="34" charset="-122"/>
                <a:ea typeface="思源黑体 CN Bold" panose="020B0800000000000000" pitchFamily="34" charset="-122"/>
              </a:rPr>
              <a:t>分布式缓存的作用？</a:t>
            </a:r>
          </a:p>
        </p:txBody>
      </p:sp>
      <p:sp>
        <p:nvSpPr>
          <p:cNvPr id="95" name="文本框 94"/>
          <p:cNvSpPr txBox="1"/>
          <p:nvPr/>
        </p:nvSpPr>
        <p:spPr>
          <a:xfrm>
            <a:off x="1087101" y="3750269"/>
            <a:ext cx="7259706" cy="400110"/>
          </a:xfrm>
          <a:prstGeom prst="rect">
            <a:avLst/>
          </a:prstGeom>
          <a:noFill/>
        </p:spPr>
        <p:txBody>
          <a:bodyPr wrap="square" rtlCol="0">
            <a:spAutoFit/>
          </a:bodyPr>
          <a:lstStyle/>
          <a:p>
            <a:r>
              <a:rPr lang="zh-CN" altLang="en-US" sz="2000" spc="300" dirty="0">
                <a:solidFill>
                  <a:schemeClr val="bg1"/>
                </a:solidFill>
                <a:latin typeface="思源黑体 CN Bold" panose="020B0800000000000000" pitchFamily="34" charset="-122"/>
                <a:ea typeface="思源黑体 CN Bold" panose="020B0800000000000000" pitchFamily="34" charset="-122"/>
              </a:rPr>
              <a:t>快速讨论分布式缓存的作用和价值</a:t>
            </a:r>
          </a:p>
        </p:txBody>
      </p:sp>
      <p:cxnSp>
        <p:nvCxnSpPr>
          <p:cNvPr id="97" name="直接连接符 96"/>
          <p:cNvCxnSpPr/>
          <p:nvPr/>
        </p:nvCxnSpPr>
        <p:spPr>
          <a:xfrm>
            <a:off x="1197894" y="3520052"/>
            <a:ext cx="5273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148D0752-660B-4BC3-A1C9-CBA82ECA0F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8826" y="44624"/>
            <a:ext cx="2765876" cy="735722"/>
          </a:xfrm>
          <a:prstGeom prst="rect">
            <a:avLst/>
          </a:prstGeom>
        </p:spPr>
      </p:pic>
    </p:spTree>
    <p:extLst>
      <p:ext uri="{BB962C8B-B14F-4D97-AF65-F5344CB8AC3E}">
        <p14:creationId xmlns:p14="http://schemas.microsoft.com/office/powerpoint/2010/main" val="411034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88B96-1313-4F5E-8D7D-14E7DEAF98BF}"/>
              </a:ext>
            </a:extLst>
          </p:cNvPr>
          <p:cNvSpPr>
            <a:spLocks noGrp="1"/>
          </p:cNvSpPr>
          <p:nvPr>
            <p:ph type="title"/>
          </p:nvPr>
        </p:nvSpPr>
        <p:spPr>
          <a:xfrm>
            <a:off x="623392" y="274638"/>
            <a:ext cx="7430616" cy="1143000"/>
          </a:xfrm>
        </p:spPr>
        <p:txBody>
          <a:bodyPr/>
          <a:lstStyle/>
          <a:p>
            <a:r>
              <a:rPr lang="zh-CN" altLang="en-US" dirty="0"/>
              <a:t>分布式（数据）缓存</a:t>
            </a:r>
          </a:p>
        </p:txBody>
      </p:sp>
      <p:sp>
        <p:nvSpPr>
          <p:cNvPr id="30" name="标题 1">
            <a:extLst>
              <a:ext uri="{FF2B5EF4-FFF2-40B4-BE49-F238E27FC236}">
                <a16:creationId xmlns:a16="http://schemas.microsoft.com/office/drawing/2014/main" id="{F229375C-9CB9-461B-8AE0-0510E8645C10}"/>
              </a:ext>
            </a:extLst>
          </p:cNvPr>
          <p:cNvSpPr txBox="1">
            <a:spLocks/>
          </p:cNvSpPr>
          <p:nvPr/>
        </p:nvSpPr>
        <p:spPr>
          <a:xfrm>
            <a:off x="983432" y="1417638"/>
            <a:ext cx="10441160" cy="481967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lang="zh-CN" altLang="en-US" sz="3200" kern="1200" spc="300" dirty="0">
                <a:solidFill>
                  <a:srgbClr val="0070C0"/>
                </a:solidFill>
                <a:latin typeface="思源黑体 CN Bold" panose="020B0800000000000000" pitchFamily="34" charset="-122"/>
                <a:ea typeface="思源黑体 CN Bold" panose="020B0800000000000000" pitchFamily="34" charset="-122"/>
                <a:cs typeface="+mn-cs"/>
              </a:defRPr>
            </a:lvl1pPr>
          </a:lstStyle>
          <a:p>
            <a:pPr marL="685800" indent="-685800">
              <a:lnSpc>
                <a:spcPct val="170000"/>
              </a:lnSpc>
              <a:buFont typeface="Arial" panose="020B0604020202020204" pitchFamily="34" charset="0"/>
              <a:buChar char="•"/>
            </a:pPr>
            <a:r>
              <a:rPr lang="zh-CN" altLang="en-US" b="1" dirty="0"/>
              <a:t>使用一个或一组（一族）关联的数据缓存服务，形成独立运行的服务单元，通过ＴＣＰ等网络协议传输，可同时服务于一个或多个外部独立服务的缓存，并再共享缓存信息。</a:t>
            </a:r>
            <a:endParaRPr lang="en-US" altLang="zh-CN" b="1" dirty="0"/>
          </a:p>
          <a:p>
            <a:pPr marL="685800" indent="-685800">
              <a:lnSpc>
                <a:spcPct val="170000"/>
              </a:lnSpc>
              <a:buFont typeface="Arial" panose="020B0604020202020204" pitchFamily="34" charset="0"/>
              <a:buChar char="•"/>
            </a:pPr>
            <a:endParaRPr lang="zh-CN" altLang="en-US" b="1" dirty="0"/>
          </a:p>
        </p:txBody>
      </p:sp>
    </p:spTree>
    <p:extLst>
      <p:ext uri="{BB962C8B-B14F-4D97-AF65-F5344CB8AC3E}">
        <p14:creationId xmlns:p14="http://schemas.microsoft.com/office/powerpoint/2010/main" val="164180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rgbClr val="00B0F0"/>
              </a:gs>
              <a:gs pos="100000">
                <a:srgbClr val="002060"/>
              </a:gs>
              <a:gs pos="61000">
                <a:srgbClr val="0070C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19800000">
            <a:off x="-1248816"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3600000">
            <a:off x="3890256" y="-3211928"/>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66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9000000">
            <a:off x="9029333" y="1927146"/>
            <a:ext cx="7760621"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14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14400000">
            <a:off x="3890255" y="7066219"/>
            <a:ext cx="7760623" cy="4912687"/>
          </a:xfrm>
          <a:prstGeom prst="roundRect">
            <a:avLst>
              <a:gd name="adj" fmla="val 3981"/>
            </a:avLst>
          </a:prstGeom>
          <a:gradFill flip="none" rotWithShape="1">
            <a:gsLst>
              <a:gs pos="0">
                <a:schemeClr val="bg1">
                  <a:alpha val="0"/>
                </a:schemeClr>
              </a:gs>
              <a:gs pos="100000">
                <a:schemeClr val="bg1">
                  <a:alpha val="45000"/>
                </a:schemeClr>
              </a:gs>
              <a:gs pos="61000">
                <a:schemeClr val="bg1">
                  <a:alpha val="25000"/>
                </a:schemeClr>
              </a:gs>
            </a:gsLst>
            <a:lin ang="2700000" scaled="1"/>
            <a:tileRect/>
          </a:gradFill>
          <a:ln>
            <a:noFill/>
          </a:ln>
          <a:effectLst>
            <a:outerShdw blurRad="228600" dist="152400" dir="16200000" algn="tl" rotWithShape="0">
              <a:schemeClr val="bg1">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0"/>
            <a:ext cx="12192000" cy="6858000"/>
          </a:xfrm>
          <a:prstGeom prst="rect">
            <a:avLst/>
          </a:prstGeom>
          <a:gradFill flip="none" rotWithShape="1">
            <a:gsLst>
              <a:gs pos="0">
                <a:srgbClr val="00B0F0">
                  <a:alpha val="0"/>
                </a:srgbClr>
              </a:gs>
              <a:gs pos="100000">
                <a:srgbClr val="002060"/>
              </a:gs>
              <a:gs pos="61000">
                <a:srgbClr val="0070C0">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1087102" y="2413776"/>
            <a:ext cx="7783028" cy="830997"/>
          </a:xfrm>
          <a:prstGeom prst="rect">
            <a:avLst/>
          </a:prstGeom>
          <a:noFill/>
        </p:spPr>
        <p:txBody>
          <a:bodyPr wrap="none" rtlCol="0" anchor="b">
            <a:spAutoFit/>
          </a:bodyPr>
          <a:lstStyle/>
          <a:p>
            <a:r>
              <a:rPr lang="en-US" altLang="zh-CN" sz="4800" spc="300" dirty="0">
                <a:solidFill>
                  <a:schemeClr val="bg1"/>
                </a:solidFill>
                <a:latin typeface="思源黑体 CN Bold" panose="020B0800000000000000" pitchFamily="34" charset="-122"/>
                <a:ea typeface="思源黑体 CN Bold" panose="020B0800000000000000" pitchFamily="34" charset="-122"/>
              </a:rPr>
              <a:t>Senparc.CO2NET.Cache</a:t>
            </a:r>
            <a:endParaRPr lang="zh-CN" altLang="en-US" sz="4800" spc="300" dirty="0">
              <a:solidFill>
                <a:schemeClr val="bg1"/>
              </a:solidFill>
              <a:latin typeface="思源黑体 CN Bold" panose="020B0800000000000000" pitchFamily="34" charset="-122"/>
              <a:ea typeface="思源黑体 CN Bold" panose="020B0800000000000000" pitchFamily="34" charset="-122"/>
            </a:endParaRPr>
          </a:p>
        </p:txBody>
      </p:sp>
      <p:sp>
        <p:nvSpPr>
          <p:cNvPr id="95" name="文本框 94"/>
          <p:cNvSpPr txBox="1"/>
          <p:nvPr/>
        </p:nvSpPr>
        <p:spPr>
          <a:xfrm>
            <a:off x="1087101" y="3750269"/>
            <a:ext cx="7259706" cy="400110"/>
          </a:xfrm>
          <a:prstGeom prst="rect">
            <a:avLst/>
          </a:prstGeom>
          <a:noFill/>
        </p:spPr>
        <p:txBody>
          <a:bodyPr wrap="square" rtlCol="0">
            <a:spAutoFit/>
          </a:bodyPr>
          <a:lstStyle/>
          <a:p>
            <a:r>
              <a:rPr lang="zh-CN" altLang="en-US" sz="2000" spc="300">
                <a:solidFill>
                  <a:schemeClr val="bg1"/>
                </a:solidFill>
                <a:latin typeface="思源黑体 CN Bold" panose="020B0800000000000000" pitchFamily="34" charset="-122"/>
                <a:ea typeface="思源黑体 CN Bold" panose="020B0800000000000000" pitchFamily="34" charset="-122"/>
              </a:rPr>
              <a:t>缓存策略</a:t>
            </a:r>
            <a:r>
              <a:rPr lang="zh-CN" altLang="en-US" sz="2000" spc="300" dirty="0">
                <a:solidFill>
                  <a:schemeClr val="bg1"/>
                </a:solidFill>
                <a:latin typeface="思源黑体 CN Bold" panose="020B0800000000000000" pitchFamily="34" charset="-122"/>
                <a:ea typeface="思源黑体 CN Bold" panose="020B0800000000000000" pitchFamily="34" charset="-122"/>
              </a:rPr>
              <a:t>工厂及热切换</a:t>
            </a:r>
          </a:p>
        </p:txBody>
      </p:sp>
      <p:cxnSp>
        <p:nvCxnSpPr>
          <p:cNvPr id="97" name="直接连接符 96"/>
          <p:cNvCxnSpPr/>
          <p:nvPr/>
        </p:nvCxnSpPr>
        <p:spPr>
          <a:xfrm>
            <a:off x="1197894" y="3520052"/>
            <a:ext cx="5273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148D0752-660B-4BC3-A1C9-CBA82ECA0F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8826" y="44624"/>
            <a:ext cx="2765876" cy="735722"/>
          </a:xfrm>
          <a:prstGeom prst="rect">
            <a:avLst/>
          </a:prstGeom>
        </p:spPr>
      </p:pic>
    </p:spTree>
    <p:extLst>
      <p:ext uri="{BB962C8B-B14F-4D97-AF65-F5344CB8AC3E}">
        <p14:creationId xmlns:p14="http://schemas.microsoft.com/office/powerpoint/2010/main" val="62035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88B96-1313-4F5E-8D7D-14E7DEAF98BF}"/>
              </a:ext>
            </a:extLst>
          </p:cNvPr>
          <p:cNvSpPr>
            <a:spLocks noGrp="1"/>
          </p:cNvSpPr>
          <p:nvPr>
            <p:ph type="title"/>
          </p:nvPr>
        </p:nvSpPr>
        <p:spPr>
          <a:xfrm>
            <a:off x="551384" y="1484784"/>
            <a:ext cx="4596430" cy="1143000"/>
          </a:xfrm>
        </p:spPr>
        <p:txBody>
          <a:bodyPr>
            <a:normAutofit fontScale="90000"/>
          </a:bodyPr>
          <a:lstStyle/>
          <a:p>
            <a:r>
              <a:rPr lang="zh-CN" altLang="en-US" sz="2800" dirty="0"/>
              <a:t>早期的</a:t>
            </a:r>
            <a:br>
              <a:rPr lang="en-US" altLang="zh-CN" sz="2800" dirty="0"/>
            </a:br>
            <a:r>
              <a:rPr lang="en-US" altLang="zh-CN" sz="2800" dirty="0"/>
              <a:t>Senparc.CO2NET.Cache</a:t>
            </a:r>
            <a:br>
              <a:rPr lang="en-US" altLang="zh-CN" sz="2800" dirty="0"/>
            </a:br>
            <a:br>
              <a:rPr lang="en-US" altLang="zh-CN" sz="2800" dirty="0"/>
            </a:br>
            <a:r>
              <a:rPr lang="zh-CN" altLang="en-US" sz="2800" dirty="0"/>
              <a:t>适用于</a:t>
            </a:r>
            <a:r>
              <a:rPr lang="en-US" altLang="zh-CN" sz="2800" dirty="0" err="1"/>
              <a:t>Senparc.Weixin</a:t>
            </a:r>
            <a:r>
              <a:rPr lang="zh-CN" altLang="en-US" sz="2800" dirty="0"/>
              <a:t>下的</a:t>
            </a:r>
            <a:r>
              <a:rPr lang="en-US" altLang="zh-CN" sz="2800" dirty="0"/>
              <a:t>Container</a:t>
            </a:r>
            <a:r>
              <a:rPr lang="zh-CN" altLang="en-US" sz="2800" dirty="0"/>
              <a:t>模式</a:t>
            </a:r>
          </a:p>
        </p:txBody>
      </p:sp>
      <p:pic>
        <p:nvPicPr>
          <p:cNvPr id="4" name="图片 3" descr="C:\Users\zsu\AppData\Local\Microsoft\Windows\INetCacheContent.Word\设计思路-book.png">
            <a:extLst>
              <a:ext uri="{FF2B5EF4-FFF2-40B4-BE49-F238E27FC236}">
                <a16:creationId xmlns:a16="http://schemas.microsoft.com/office/drawing/2014/main" id="{0A7938F4-7B48-4D81-8293-1905A187D15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5954" y="13116"/>
            <a:ext cx="7236046" cy="6844884"/>
          </a:xfrm>
          <a:prstGeom prst="rect">
            <a:avLst/>
          </a:prstGeom>
          <a:noFill/>
          <a:ln>
            <a:noFill/>
          </a:ln>
        </p:spPr>
      </p:pic>
    </p:spTree>
    <p:extLst>
      <p:ext uri="{BB962C8B-B14F-4D97-AF65-F5344CB8AC3E}">
        <p14:creationId xmlns:p14="http://schemas.microsoft.com/office/powerpoint/2010/main" val="3954535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A2F2A3CA5163B343AB8C3619A777F309" ma:contentTypeVersion="11" ma:contentTypeDescription="新建文档。" ma:contentTypeScope="" ma:versionID="54481db3cb26a53e93edcd336ffd2898">
  <xsd:schema xmlns:xsd="http://www.w3.org/2001/XMLSchema" xmlns:xs="http://www.w3.org/2001/XMLSchema" xmlns:p="http://schemas.microsoft.com/office/2006/metadata/properties" xmlns:ns3="33ea1684-8810-4a38-8f2b-724e2003a380" xmlns:ns4="68d80942-54ba-4c96-b3ec-f28bb30b52ea" targetNamespace="http://schemas.microsoft.com/office/2006/metadata/properties" ma:root="true" ma:fieldsID="4cda0304d0adb745b93dcc0a896e7233" ns3:_="" ns4:_="">
    <xsd:import namespace="33ea1684-8810-4a38-8f2b-724e2003a380"/>
    <xsd:import namespace="68d80942-54ba-4c96-b3ec-f28bb30b52e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ea1684-8810-4a38-8f2b-724e2003a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80942-54ba-4c96-b3ec-f28bb30b52ea" elementFormDefault="qualified">
    <xsd:import namespace="http://schemas.microsoft.com/office/2006/documentManagement/types"/>
    <xsd:import namespace="http://schemas.microsoft.com/office/infopath/2007/PartnerControls"/>
    <xsd:element name="SharedWithUsers" ma:index="14"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享对象详细信息" ma:internalName="SharedWithDetails" ma:readOnly="true">
      <xsd:simpleType>
        <xsd:restriction base="dms:Note">
          <xsd:maxLength value="255"/>
        </xsd:restriction>
      </xsd:simpleType>
    </xsd:element>
    <xsd:element name="SharingHintHash" ma:index="16" nillable="true" ma:displayName="共享提示哈希"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347D5F-C185-4189-B86B-B26EDB4E8720}">
  <ds:schemaRefs>
    <ds:schemaRef ds:uri="http://schemas.microsoft.com/sharepoint/v3/contenttype/forms"/>
  </ds:schemaRefs>
</ds:datastoreItem>
</file>

<file path=customXml/itemProps2.xml><?xml version="1.0" encoding="utf-8"?>
<ds:datastoreItem xmlns:ds="http://schemas.openxmlformats.org/officeDocument/2006/customXml" ds:itemID="{57E182EC-5CF2-4567-B1F9-E7A715B6A9C4}">
  <ds:schemaRefs>
    <ds:schemaRef ds:uri="http://purl.org/dc/terms/"/>
    <ds:schemaRef ds:uri="http://schemas.microsoft.com/office/infopath/2007/PartnerControls"/>
    <ds:schemaRef ds:uri="http://www.w3.org/XML/1998/namespace"/>
    <ds:schemaRef ds:uri="68d80942-54ba-4c96-b3ec-f28bb30b52ea"/>
    <ds:schemaRef ds:uri="http://schemas.openxmlformats.org/package/2006/metadata/core-properties"/>
    <ds:schemaRef ds:uri="http://schemas.microsoft.com/office/2006/documentManagement/types"/>
    <ds:schemaRef ds:uri="33ea1684-8810-4a38-8f2b-724e2003a380"/>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5502897F-03C6-4091-A349-6779A7E519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ea1684-8810-4a38-8f2b-724e2003a380"/>
    <ds:schemaRef ds:uri="68d80942-54ba-4c96-b3ec-f28bb30b52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1381</TotalTime>
  <Words>373</Words>
  <Application>Microsoft Office PowerPoint</Application>
  <PresentationFormat>宽屏</PresentationFormat>
  <Paragraphs>74</Paragraphs>
  <Slides>15</Slides>
  <Notes>0</Notes>
  <HiddenSlides>2</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思源黑体 CN Bold</vt:lpstr>
      <vt:lpstr>思源黑体 CN Light</vt:lpstr>
      <vt:lpstr>微软雅黑</vt:lpstr>
      <vt:lpstr>Arial</vt:lpstr>
      <vt:lpstr>Calibri</vt:lpstr>
      <vt:lpstr>Office 主题</vt:lpstr>
      <vt:lpstr>PowerPoint 演示文稿</vt:lpstr>
      <vt:lpstr>PowerPoint 演示文稿</vt:lpstr>
      <vt:lpstr>PowerPoint 演示文稿</vt:lpstr>
      <vt:lpstr>什么是缓存</vt:lpstr>
      <vt:lpstr>缓存的意义</vt:lpstr>
      <vt:lpstr>PowerPoint 演示文稿</vt:lpstr>
      <vt:lpstr>分布式（数据）缓存</vt:lpstr>
      <vt:lpstr>PowerPoint 演示文稿</vt:lpstr>
      <vt:lpstr>早期的 Senparc.CO2NET.Cache  适用于Senparc.Weixin下的Container模式</vt:lpstr>
      <vt:lpstr>最新的 Senparc.CO2NET.Cache</vt:lpstr>
      <vt:lpstr>最新的 Senparc.CO2NET.Cache</vt:lpstr>
      <vt:lpstr>最新的 Senparc.CO2NET.Cache</vt:lpstr>
      <vt:lpstr>PowerPoint 演示文稿</vt:lpstr>
      <vt:lpstr>视频地址</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苏震巍</cp:lastModifiedBy>
  <cp:revision>20</cp:revision>
  <dcterms:created xsi:type="dcterms:W3CDTF">2018-12-23T01:57:15Z</dcterms:created>
  <dcterms:modified xsi:type="dcterms:W3CDTF">2019-08-21T11:51:29Z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0x010100A2F2A3CA5163B343AB8C3619A777F309</vt:lpwstr>
  </property>
</Properties>
</file>