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464161-F35B-1E4A-B56E-7DD23735E708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66345E-0D44-5644-A7E5-3E5E2536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2FBFB2F-A93F-3B66-C961-7CA958FB238C}"/>
              </a:ext>
            </a:extLst>
          </p:cNvPr>
          <p:cNvSpPr txBox="1"/>
          <p:nvPr/>
        </p:nvSpPr>
        <p:spPr>
          <a:xfrm>
            <a:off x="4633749" y="120451"/>
            <a:ext cx="26065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Piston-less Rocket Pump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CA849A7-39FF-37EF-C8EA-CCAF3A7DA7CE}"/>
              </a:ext>
            </a:extLst>
          </p:cNvPr>
          <p:cNvGrpSpPr/>
          <p:nvPr/>
        </p:nvGrpSpPr>
        <p:grpSpPr>
          <a:xfrm>
            <a:off x="2743201" y="459827"/>
            <a:ext cx="1345324" cy="5051024"/>
            <a:chOff x="7267903" y="971404"/>
            <a:chExt cx="1345324" cy="5051024"/>
          </a:xfrm>
        </p:grpSpPr>
        <p:sp>
          <p:nvSpPr>
            <p:cNvPr id="1024" name="Rounded Rectangle 1023">
              <a:extLst>
                <a:ext uri="{FF2B5EF4-FFF2-40B4-BE49-F238E27FC236}">
                  <a16:creationId xmlns:a16="http://schemas.microsoft.com/office/drawing/2014/main" id="{E8053F3B-13C4-2AC7-934E-7A42DD13DE6A}"/>
                </a:ext>
              </a:extLst>
            </p:cNvPr>
            <p:cNvSpPr/>
            <p:nvPr/>
          </p:nvSpPr>
          <p:spPr>
            <a:xfrm>
              <a:off x="7267903" y="1156070"/>
              <a:ext cx="1345324" cy="4267267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B065A149-CEB1-C8FF-9B91-2FD7892227EA}"/>
                </a:ext>
              </a:extLst>
            </p:cNvPr>
            <p:cNvSpPr txBox="1"/>
            <p:nvPr/>
          </p:nvSpPr>
          <p:spPr>
            <a:xfrm>
              <a:off x="7395340" y="971404"/>
              <a:ext cx="109045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Reservoir</a:t>
              </a:r>
            </a:p>
          </p:txBody>
        </p:sp>
        <p:sp>
          <p:nvSpPr>
            <p:cNvPr id="1027" name="Rounded Rectangle 1026">
              <a:extLst>
                <a:ext uri="{FF2B5EF4-FFF2-40B4-BE49-F238E27FC236}">
                  <a16:creationId xmlns:a16="http://schemas.microsoft.com/office/drawing/2014/main" id="{73F76282-B2FA-FF23-35D7-1110F289751D}"/>
                </a:ext>
              </a:extLst>
            </p:cNvPr>
            <p:cNvSpPr/>
            <p:nvPr/>
          </p:nvSpPr>
          <p:spPr>
            <a:xfrm flipH="1">
              <a:off x="7543799" y="1839311"/>
              <a:ext cx="793532" cy="121394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E6F220A-7633-0A7D-787C-D14788900B87}"/>
                </a:ext>
              </a:extLst>
            </p:cNvPr>
            <p:cNvSpPr txBox="1"/>
            <p:nvPr/>
          </p:nvSpPr>
          <p:spPr>
            <a:xfrm>
              <a:off x="7560220" y="1995628"/>
              <a:ext cx="76068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Chamber</a:t>
              </a:r>
            </a:p>
          </p:txBody>
        </p:sp>
        <p:sp>
          <p:nvSpPr>
            <p:cNvPr id="1029" name="Rounded Rectangle 1028">
              <a:extLst>
                <a:ext uri="{FF2B5EF4-FFF2-40B4-BE49-F238E27FC236}">
                  <a16:creationId xmlns:a16="http://schemas.microsoft.com/office/drawing/2014/main" id="{0E475FD5-141B-61F3-4BF0-594618777582}"/>
                </a:ext>
              </a:extLst>
            </p:cNvPr>
            <p:cNvSpPr/>
            <p:nvPr/>
          </p:nvSpPr>
          <p:spPr>
            <a:xfrm flipH="1">
              <a:off x="7543799" y="3418489"/>
              <a:ext cx="793532" cy="121394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D906058-D1DA-CE34-AEB1-C156E846419C}"/>
                </a:ext>
              </a:extLst>
            </p:cNvPr>
            <p:cNvSpPr txBox="1"/>
            <p:nvPr/>
          </p:nvSpPr>
          <p:spPr>
            <a:xfrm>
              <a:off x="7560220" y="3574806"/>
              <a:ext cx="76068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Chamber</a:t>
              </a:r>
            </a:p>
          </p:txBody>
        </p: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0D961F67-9623-CD41-229D-56698FFDD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5340" y="3289703"/>
              <a:ext cx="5452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8225CCE8-85EA-CA37-F618-F8691E52C78D}"/>
                </a:ext>
              </a:extLst>
            </p:cNvPr>
            <p:cNvCxnSpPr>
              <a:cxnSpLocks/>
            </p:cNvCxnSpPr>
            <p:nvPr/>
          </p:nvCxnSpPr>
          <p:spPr>
            <a:xfrm>
              <a:off x="7940564" y="4632433"/>
              <a:ext cx="0" cy="1389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C2A97821-EB1A-C4A2-51B0-2F0E06ECECD5}"/>
                </a:ext>
              </a:extLst>
            </p:cNvPr>
            <p:cNvCxnSpPr>
              <a:cxnSpLocks/>
              <a:stCxn id="1027" idx="2"/>
            </p:cNvCxnSpPr>
            <p:nvPr/>
          </p:nvCxnSpPr>
          <p:spPr>
            <a:xfrm>
              <a:off x="7940565" y="3053255"/>
              <a:ext cx="0" cy="2364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FCC16CA-2BCB-EF9A-2F60-22EF9887A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40" y="3289703"/>
              <a:ext cx="0" cy="15660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D7EE005-262E-5689-486C-FCF3777FC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5340" y="4855778"/>
              <a:ext cx="5452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C84AF513-F08D-0ED8-7ED1-980AA5F59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450" y="1656057"/>
              <a:ext cx="137948" cy="18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C112A962-C882-49C2-B914-74FE983CF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8791" y="3265453"/>
              <a:ext cx="137948" cy="18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C51CC8A-B63C-C7BD-8078-5A16885D1818}"/>
              </a:ext>
            </a:extLst>
          </p:cNvPr>
          <p:cNvGrpSpPr/>
          <p:nvPr/>
        </p:nvGrpSpPr>
        <p:grpSpPr>
          <a:xfrm>
            <a:off x="8334457" y="489783"/>
            <a:ext cx="1345324" cy="5051024"/>
            <a:chOff x="7267903" y="971404"/>
            <a:chExt cx="1345324" cy="5051024"/>
          </a:xfrm>
        </p:grpSpPr>
        <p:sp>
          <p:nvSpPr>
            <p:cNvPr id="1041" name="Rounded Rectangle 1040">
              <a:extLst>
                <a:ext uri="{FF2B5EF4-FFF2-40B4-BE49-F238E27FC236}">
                  <a16:creationId xmlns:a16="http://schemas.microsoft.com/office/drawing/2014/main" id="{852CE226-8A1B-37AE-3659-380E4D07046A}"/>
                </a:ext>
              </a:extLst>
            </p:cNvPr>
            <p:cNvSpPr/>
            <p:nvPr/>
          </p:nvSpPr>
          <p:spPr>
            <a:xfrm>
              <a:off x="7267903" y="1156070"/>
              <a:ext cx="1345324" cy="4267267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38C72707-565E-218B-0D28-5CC1F3FC43E2}"/>
                </a:ext>
              </a:extLst>
            </p:cNvPr>
            <p:cNvSpPr txBox="1"/>
            <p:nvPr/>
          </p:nvSpPr>
          <p:spPr>
            <a:xfrm>
              <a:off x="7395340" y="971404"/>
              <a:ext cx="109045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Reservoir</a:t>
              </a:r>
            </a:p>
          </p:txBody>
        </p:sp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267879C0-BAB9-94CE-1A60-879214594759}"/>
                </a:ext>
              </a:extLst>
            </p:cNvPr>
            <p:cNvSpPr/>
            <p:nvPr/>
          </p:nvSpPr>
          <p:spPr>
            <a:xfrm flipH="1">
              <a:off x="7543799" y="1839311"/>
              <a:ext cx="793532" cy="121394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315E28A4-387A-40E1-3092-A397D9B6B106}"/>
                </a:ext>
              </a:extLst>
            </p:cNvPr>
            <p:cNvSpPr txBox="1"/>
            <p:nvPr/>
          </p:nvSpPr>
          <p:spPr>
            <a:xfrm>
              <a:off x="7560220" y="1995628"/>
              <a:ext cx="76068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Chamber</a:t>
              </a:r>
            </a:p>
          </p:txBody>
        </p:sp>
        <p:sp>
          <p:nvSpPr>
            <p:cNvPr id="1045" name="Rounded Rectangle 1044">
              <a:extLst>
                <a:ext uri="{FF2B5EF4-FFF2-40B4-BE49-F238E27FC236}">
                  <a16:creationId xmlns:a16="http://schemas.microsoft.com/office/drawing/2014/main" id="{0F2C18B7-6081-588B-65C7-FEF496D26B18}"/>
                </a:ext>
              </a:extLst>
            </p:cNvPr>
            <p:cNvSpPr/>
            <p:nvPr/>
          </p:nvSpPr>
          <p:spPr>
            <a:xfrm flipH="1">
              <a:off x="7543799" y="3418489"/>
              <a:ext cx="793532" cy="121394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1399FF3-E86E-1D22-855E-3F8AB67CA4B2}"/>
                </a:ext>
              </a:extLst>
            </p:cNvPr>
            <p:cNvSpPr txBox="1"/>
            <p:nvPr/>
          </p:nvSpPr>
          <p:spPr>
            <a:xfrm>
              <a:off x="7560220" y="3574806"/>
              <a:ext cx="76068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Chamber</a:t>
              </a:r>
            </a:p>
          </p:txBody>
        </p: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0AB675A-1D22-84A1-83C5-BAA2583EF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5340" y="3289703"/>
              <a:ext cx="5452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8D5F554A-5306-B8B5-3AFD-B5BD850E813C}"/>
                </a:ext>
              </a:extLst>
            </p:cNvPr>
            <p:cNvCxnSpPr>
              <a:cxnSpLocks/>
            </p:cNvCxnSpPr>
            <p:nvPr/>
          </p:nvCxnSpPr>
          <p:spPr>
            <a:xfrm>
              <a:off x="7940564" y="4632433"/>
              <a:ext cx="0" cy="13899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439E2A75-DB32-71CC-9F4D-EC92513639C6}"/>
                </a:ext>
              </a:extLst>
            </p:cNvPr>
            <p:cNvCxnSpPr>
              <a:cxnSpLocks/>
              <a:stCxn id="1043" idx="2"/>
            </p:cNvCxnSpPr>
            <p:nvPr/>
          </p:nvCxnSpPr>
          <p:spPr>
            <a:xfrm>
              <a:off x="7940565" y="3053255"/>
              <a:ext cx="0" cy="2364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4DB372B0-849F-BD0D-5FF8-741B88B58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40" y="3289703"/>
              <a:ext cx="0" cy="15660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A7BCA2B-F41C-1502-79DE-D5C64FF9E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5340" y="4855778"/>
              <a:ext cx="54522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BF598B09-C75F-77BE-246D-2ADBA309E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450" y="1656057"/>
              <a:ext cx="137948" cy="18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E776B15A-3860-CA23-2750-D51777BEA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8791" y="3265453"/>
              <a:ext cx="137948" cy="183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54" name="Picture 2" descr="rocket engine Icon - Free PNG &amp; SVG 3524653 - Noun Project">
            <a:extLst>
              <a:ext uri="{FF2B5EF4-FFF2-40B4-BE49-F238E27FC236}">
                <a16:creationId xmlns:a16="http://schemas.microsoft.com/office/drawing/2014/main" id="{3DD58D92-D397-9A24-6ED9-C5A2C814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20" y="5832389"/>
            <a:ext cx="905160" cy="9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7B9D0B3A-6CB6-2448-3E0E-E315630A9591}"/>
              </a:ext>
            </a:extLst>
          </p:cNvPr>
          <p:cNvCxnSpPr>
            <a:cxnSpLocks/>
          </p:cNvCxnSpPr>
          <p:nvPr/>
        </p:nvCxnSpPr>
        <p:spPr>
          <a:xfrm>
            <a:off x="3424592" y="5510851"/>
            <a:ext cx="2671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521CD0A-649D-67E0-4EC4-4A89DFE518B8}"/>
              </a:ext>
            </a:extLst>
          </p:cNvPr>
          <p:cNvCxnSpPr>
            <a:cxnSpLocks/>
          </p:cNvCxnSpPr>
          <p:nvPr/>
        </p:nvCxnSpPr>
        <p:spPr>
          <a:xfrm flipH="1">
            <a:off x="6096000" y="5510851"/>
            <a:ext cx="2911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EC72B78D-57EB-26E5-45A6-0FFB6E8B666A}"/>
              </a:ext>
            </a:extLst>
          </p:cNvPr>
          <p:cNvCxnSpPr>
            <a:cxnSpLocks/>
            <a:endCxn id="1054" idx="0"/>
          </p:cNvCxnSpPr>
          <p:nvPr/>
        </p:nvCxnSpPr>
        <p:spPr>
          <a:xfrm>
            <a:off x="6096000" y="5540807"/>
            <a:ext cx="0" cy="291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840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Dreblow, Derek</dc:creator>
  <cp:lastModifiedBy>Dreblow, Derek</cp:lastModifiedBy>
  <cp:revision>14</cp:revision>
  <dcterms:created xsi:type="dcterms:W3CDTF">2024-11-02T19:58:38Z</dcterms:created>
  <dcterms:modified xsi:type="dcterms:W3CDTF">2024-11-04T00:23:47Z</dcterms:modified>
</cp:coreProperties>
</file>