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18/06/2021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18/06/2021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18/06/2021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18/06/2021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952" y="3573016"/>
            <a:ext cx="3156992" cy="1087760"/>
          </a:xfrm>
        </p:spPr>
        <p:txBody>
          <a:bodyPr rtlCol="0"/>
          <a:lstStyle/>
          <a:p>
            <a:pPr rtl="0"/>
            <a:r>
              <a:rPr lang="es-ES" dirty="0" smtClean="0"/>
              <a:t>Python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952" y="4736976"/>
            <a:ext cx="2508920" cy="492224"/>
          </a:xfrm>
        </p:spPr>
        <p:txBody>
          <a:bodyPr rtlCol="0"/>
          <a:lstStyle/>
          <a:p>
            <a:pPr rtl="0"/>
            <a:r>
              <a:rPr lang="es-ES" dirty="0" err="1" smtClean="0"/>
              <a:t>BootCamp</a:t>
            </a:r>
            <a:r>
              <a:rPr lang="es-ES" dirty="0" smtClean="0"/>
              <a:t> </a:t>
            </a:r>
            <a:r>
              <a:rPr lang="es-ES" dirty="0" err="1" smtClean="0"/>
              <a:t>Sence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924944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 smtClean="0"/>
              <a:t>Qué es Python?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839416" y="1820487"/>
            <a:ext cx="6552728" cy="4267200"/>
          </a:xfrm>
        </p:spPr>
        <p:txBody>
          <a:bodyPr rtlCol="0"/>
          <a:lstStyle/>
          <a:p>
            <a:r>
              <a:rPr lang="es-ES" dirty="0"/>
              <a:t>Lenguaje de programación </a:t>
            </a:r>
            <a:r>
              <a:rPr lang="es-CL" dirty="0"/>
              <a:t>versátil </a:t>
            </a:r>
            <a:r>
              <a:rPr lang="es-CL" dirty="0" smtClean="0"/>
              <a:t>multiplataforma</a:t>
            </a:r>
          </a:p>
          <a:p>
            <a:r>
              <a:rPr lang="es-CL" dirty="0" smtClean="0"/>
              <a:t>Creado por Guido </a:t>
            </a:r>
            <a:r>
              <a:rPr lang="es-CL" dirty="0"/>
              <a:t>Van </a:t>
            </a:r>
            <a:r>
              <a:rPr lang="es-CL" dirty="0" err="1"/>
              <a:t>Rossum</a:t>
            </a:r>
            <a:r>
              <a:rPr lang="es-CL" dirty="0"/>
              <a:t> en diciembre de 1989 </a:t>
            </a:r>
            <a:endParaRPr lang="es-CL" dirty="0" smtClean="0"/>
          </a:p>
          <a:p>
            <a:r>
              <a:rPr lang="es-CL" dirty="0" smtClean="0"/>
              <a:t>Hijo del lenguaje ABC, alternativa de BASIC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764704"/>
            <a:ext cx="3582144" cy="537321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356992"/>
            <a:ext cx="4536504" cy="30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5480" y="548680"/>
            <a:ext cx="2627784" cy="763488"/>
          </a:xfrm>
        </p:spPr>
        <p:txBody>
          <a:bodyPr rtlCol="0"/>
          <a:lstStyle/>
          <a:p>
            <a:pPr rtl="0"/>
            <a:r>
              <a:rPr lang="es-ES" dirty="0" smtClean="0"/>
              <a:t>Historia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078023"/>
            <a:ext cx="5040560" cy="3156651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196752"/>
            <a:ext cx="4191153" cy="49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Historia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479376" y="1844824"/>
            <a:ext cx="4968552" cy="3168352"/>
          </a:xfrm>
        </p:spPr>
        <p:txBody>
          <a:bodyPr rtlCol="0"/>
          <a:lstStyle/>
          <a:p>
            <a:pPr rtl="0"/>
            <a:r>
              <a:rPr lang="es-ES" dirty="0" smtClean="0"/>
              <a:t>P 1.0 Enero de 1994.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- Funcionamiento modular </a:t>
            </a:r>
            <a:endParaRPr lang="es-ES" dirty="0"/>
          </a:p>
          <a:p>
            <a:pPr rtl="0"/>
            <a:r>
              <a:rPr lang="es-ES" dirty="0" smtClean="0"/>
              <a:t>P 2.0 Octubre de 2000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- Creación de Python Software </a:t>
            </a:r>
            <a:r>
              <a:rPr lang="es-ES" dirty="0" err="1" smtClean="0"/>
              <a:t>Fundation</a:t>
            </a:r>
            <a:endParaRPr lang="es-ES" dirty="0"/>
          </a:p>
          <a:p>
            <a:pPr rtl="0"/>
            <a:r>
              <a:rPr lang="es-ES" dirty="0" smtClean="0"/>
              <a:t>P 3.0 Diciembre 2008</a:t>
            </a:r>
          </a:p>
          <a:p>
            <a:pPr marL="0" indent="0" rtl="0">
              <a:buNone/>
            </a:pPr>
            <a:r>
              <a:rPr lang="es-ES" dirty="0"/>
              <a:t> </a:t>
            </a:r>
            <a:r>
              <a:rPr lang="es-ES" dirty="0" smtClean="0"/>
              <a:t>   - Versión actual de Python 3.8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393994"/>
            <a:ext cx="5071070" cy="15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 smtClean="0"/>
              <a:t>Frameworks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844013"/>
            <a:ext cx="5391150" cy="1242492"/>
          </a:xfrm>
          <a:prstGeom prst="rect">
            <a:avLst/>
          </a:prstGeom>
          <a:solidFill>
            <a:schemeClr val="tx1"/>
          </a:solidFill>
          <a:ln w="9525">
            <a:noFill/>
          </a:ln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4121299"/>
            <a:ext cx="5391150" cy="1638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44824"/>
            <a:ext cx="4200525" cy="39147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Ahora una </a:t>
            </a:r>
            <a:r>
              <a:rPr lang="es-ES" dirty="0" smtClean="0"/>
              <a:t>Pequeña muestra </a:t>
            </a:r>
            <a:r>
              <a:rPr lang="es-ES" dirty="0" smtClean="0"/>
              <a:t>práctica..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0</TotalTime>
  <Words>77</Words>
  <Application>Microsoft Office PowerPoint</Application>
  <PresentationFormat>Panorámica</PresentationFormat>
  <Paragraphs>21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Equipo informático 16 × 9</vt:lpstr>
      <vt:lpstr>Python</vt:lpstr>
      <vt:lpstr>Qué es Python?</vt:lpstr>
      <vt:lpstr>Historia</vt:lpstr>
      <vt:lpstr>Historia </vt:lpstr>
      <vt:lpstr>Frameworks</vt:lpstr>
      <vt:lpstr>Ahora una Pequeña muestra práctica..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2021-06-15T01:31:51Z</dcterms:created>
  <dcterms:modified xsi:type="dcterms:W3CDTF">2021-06-19T01:12:05Z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