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12/5/2013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Atomics and the C++ Memory Model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Ensuring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code does not do what you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and processor have no need to do exactly what you tell them.</a:t>
            </a:r>
          </a:p>
          <a:p>
            <a:pPr marL="800100" lvl="1" indent="-342900"/>
            <a:r>
              <a:rPr lang="en-US" dirty="0" smtClean="0"/>
              <a:t>The compiler needs only to ensure that the </a:t>
            </a:r>
            <a:r>
              <a:rPr lang="en-US" i="1" dirty="0" smtClean="0"/>
              <a:t>observable behavior</a:t>
            </a:r>
            <a:r>
              <a:rPr lang="en-US" dirty="0" smtClean="0"/>
              <a:t> of a segment of code matches the source code.</a:t>
            </a:r>
          </a:p>
          <a:p>
            <a:pPr marL="1485900" lvl="2" indent="-342900"/>
            <a:r>
              <a:rPr lang="en-US" dirty="0" smtClean="0"/>
              <a:t>Not executing certain code</a:t>
            </a:r>
          </a:p>
          <a:p>
            <a:pPr marL="1485900" lvl="2" indent="-342900"/>
            <a:r>
              <a:rPr lang="en-US" dirty="0" smtClean="0"/>
              <a:t>Reordering operations</a:t>
            </a:r>
          </a:p>
          <a:p>
            <a:pPr marL="1485900" lvl="2" indent="-342900"/>
            <a:r>
              <a:rPr lang="en-US" dirty="0" smtClean="0"/>
              <a:t>Using registers instead of main memory</a:t>
            </a:r>
          </a:p>
          <a:p>
            <a:pPr marL="800100" lvl="1" indent="-342900"/>
            <a:r>
              <a:rPr lang="en-US" dirty="0" smtClean="0"/>
              <a:t>The processor may use</a:t>
            </a:r>
          </a:p>
          <a:p>
            <a:pPr marL="1485900" lvl="2" indent="-342900"/>
            <a:r>
              <a:rPr lang="en-US" dirty="0"/>
              <a:t>M</a:t>
            </a:r>
            <a:r>
              <a:rPr lang="en-US" dirty="0" smtClean="0"/>
              <a:t>ultiple pipelines</a:t>
            </a:r>
          </a:p>
          <a:p>
            <a:pPr marL="1485900" lvl="2" indent="-342900"/>
            <a:r>
              <a:rPr lang="en-US" dirty="0"/>
              <a:t>S</a:t>
            </a:r>
            <a:r>
              <a:rPr lang="en-US" dirty="0" smtClean="0"/>
              <a:t>peculative execution</a:t>
            </a:r>
          </a:p>
          <a:p>
            <a:pPr marL="1485900" lvl="2" indent="-342900"/>
            <a:r>
              <a:rPr lang="en-US" dirty="0"/>
              <a:t>L</a:t>
            </a:r>
            <a:r>
              <a:rPr lang="en-US" dirty="0" smtClean="0"/>
              <a:t>ocal caches</a:t>
            </a:r>
          </a:p>
          <a:p>
            <a:pPr marL="800100" lvl="1" indent="-342900"/>
            <a:r>
              <a:rPr lang="en-US" dirty="0" smtClean="0"/>
              <a:t>These are all good in single-threaded code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322731"/>
            <a:ext cx="3581400" cy="148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2322731"/>
            <a:ext cx="3581400" cy="148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676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42;</a:t>
            </a:r>
          </a:p>
          <a:p>
            <a:r>
              <a:rPr lang="fr-FR" b="1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y = 43;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3623" y="3962400"/>
            <a:ext cx="7620000" cy="2163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compiler is free to organize these statements in any way it chooses.</a:t>
            </a:r>
          </a:p>
          <a:p>
            <a:pPr marL="742950" lvl="1" indent="-285750"/>
            <a:r>
              <a:rPr lang="en-US" dirty="0" smtClean="0"/>
              <a:t>Different compilers will handle this differently</a:t>
            </a:r>
          </a:p>
          <a:p>
            <a:pPr marL="742950" lvl="1" indent="-285750"/>
            <a:r>
              <a:rPr lang="en-US" dirty="0" smtClean="0"/>
              <a:t>Different versions of the same compiler will handle this differently</a:t>
            </a:r>
          </a:p>
          <a:p>
            <a:pPr marL="742950" lvl="1" indent="-285750"/>
            <a:r>
              <a:rPr lang="en-US" dirty="0" smtClean="0"/>
              <a:t>We need to tell the compiler more details about the order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7620000" cy="868363"/>
          </a:xfrm>
        </p:spPr>
        <p:txBody>
          <a:bodyPr/>
          <a:lstStyle/>
          <a:p>
            <a:r>
              <a:rPr lang="en-US" dirty="0" smtClean="0"/>
              <a:t>The processor has no need to update the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 all caches.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6880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 = 42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286000"/>
            <a:ext cx="3733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286000"/>
            <a:ext cx="3733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26670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43;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3657600"/>
            <a:ext cx="3429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endParaRPr lang="en-US" dirty="0"/>
          </a:p>
        </p:txBody>
      </p:sp>
      <p:graphicFrame>
        <p:nvGraphicFramePr>
          <p:cNvPr id="10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317253"/>
              </p:ext>
            </p:extLst>
          </p:nvPr>
        </p:nvGraphicFramePr>
        <p:xfrm>
          <a:off x="723899" y="4047665"/>
          <a:ext cx="3200402" cy="8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1600201"/>
              </a:tblGrid>
              <a:tr h="2115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633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495800" y="26670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fire_missile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3657600"/>
            <a:ext cx="3429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endParaRPr lang="en-US" dirty="0"/>
          </a:p>
        </p:txBody>
      </p:sp>
      <p:graphicFrame>
        <p:nvGraphicFramePr>
          <p:cNvPr id="13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653075"/>
              </p:ext>
            </p:extLst>
          </p:nvPr>
        </p:nvGraphicFramePr>
        <p:xfrm>
          <a:off x="4610099" y="4047665"/>
          <a:ext cx="3200402" cy="8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1600201"/>
              </a:tblGrid>
              <a:tr h="2115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633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1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defines </a:t>
            </a:r>
            <a:r>
              <a:rPr lang="en-US" i="1" dirty="0" smtClean="0"/>
              <a:t>atomic operations </a:t>
            </a:r>
            <a:r>
              <a:rPr lang="en-US" dirty="0" smtClean="0"/>
              <a:t>to handle these cases.</a:t>
            </a:r>
          </a:p>
          <a:p>
            <a:pPr marL="800100" lvl="1" indent="-342900"/>
            <a:r>
              <a:rPr lang="en-US" dirty="0" smtClean="0"/>
              <a:t>An atomic operation cannot be observed half-done by any thread</a:t>
            </a:r>
          </a:p>
          <a:p>
            <a:pPr marL="800100" lvl="1" indent="-342900"/>
            <a:r>
              <a:rPr lang="en-US" dirty="0" smtClean="0"/>
              <a:t>Atomic operations allow the programmer to specify more constraints for the compiler and processor</a:t>
            </a:r>
          </a:p>
          <a:p>
            <a:pPr marL="1485900" lvl="2" indent="-342900"/>
            <a:r>
              <a:rPr lang="en-US" i="1" dirty="0" smtClean="0"/>
              <a:t>Synchronizes-with</a:t>
            </a:r>
            <a:r>
              <a:rPr lang="en-US" dirty="0" smtClean="0"/>
              <a:t> relationship</a:t>
            </a:r>
          </a:p>
          <a:p>
            <a:pPr marL="1485900" lvl="2" indent="-342900"/>
            <a:r>
              <a:rPr lang="en-US" i="1" dirty="0" smtClean="0"/>
              <a:t>Happens-before</a:t>
            </a:r>
            <a:r>
              <a:rPr lang="en-US" dirty="0" smtClean="0"/>
              <a:t> relationship</a:t>
            </a:r>
          </a:p>
          <a:p>
            <a:pPr marL="800100" lvl="1" indent="-342900"/>
            <a:r>
              <a:rPr lang="en-US" dirty="0" smtClean="0"/>
              <a:t>Atomic operations are more expensive then non-atomic operations</a:t>
            </a:r>
          </a:p>
          <a:p>
            <a:pPr marL="1485900" lvl="2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80</TotalTime>
  <Words>278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Atomics and the C++ Memory Model</vt:lpstr>
      <vt:lpstr>Your code does not do what you think</vt:lpstr>
      <vt:lpstr>What could go wrong?</vt:lpstr>
      <vt:lpstr>What could go wrong?</vt:lpstr>
      <vt:lpstr>Atomic operations</vt:lpstr>
      <vt:lpstr>Defining an Object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9</cp:revision>
  <dcterms:created xsi:type="dcterms:W3CDTF">2013-10-08T10:17:29Z</dcterms:created>
  <dcterms:modified xsi:type="dcterms:W3CDTF">2013-12-05T11:43:35Z</dcterms:modified>
</cp:coreProperties>
</file>