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Recv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Send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convert our task-based matrix multiplication algorithm to use MPI?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7013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6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430</TotalTime>
  <Words>965</Words>
  <Application>Microsoft Office PowerPoint</Application>
  <PresentationFormat>On-screen Show (4:3)</PresentationFormat>
  <Paragraphs>207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Matrix Multiplication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20</cp:revision>
  <dcterms:created xsi:type="dcterms:W3CDTF">2013-10-08T10:17:29Z</dcterms:created>
  <dcterms:modified xsi:type="dcterms:W3CDTF">2014-01-06T02:58:27Z</dcterms:modified>
</cp:coreProperties>
</file>