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11/21/2013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</a:t>
            </a:r>
            <a:r>
              <a:rPr lang="en-US" smtClean="0"/>
              <a:t>GUI thread.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>
                <a:hlinkClick r:id="rId3"/>
              </a:rPr>
              <a:t>Coswell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395</TotalTime>
  <Words>1220</Words>
  <Application>Microsoft Office PowerPoint</Application>
  <PresentationFormat>On-screen Show (4:3)</PresentationFormat>
  <Paragraphs>209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32</cp:revision>
  <dcterms:created xsi:type="dcterms:W3CDTF">2013-10-08T10:17:29Z</dcterms:created>
  <dcterms:modified xsi:type="dcterms:W3CDTF">2013-11-21T12:00:37Z</dcterms:modified>
</cp:coreProperties>
</file>