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Gather.3.php" TargetMode="External"/><Relationship Id="rId2" Type="http://schemas.openxmlformats.org/officeDocument/2006/relationships/hyperlink" Target="http://www.open-mpi.org/doc/v1.6/man3/MPI_Scatter.3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doc/v1.6/man3/MPI_Recv.3.php" TargetMode="External"/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Send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Comm_size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processes is passed to the run-time on the command line by the user.</a:t>
            </a:r>
          </a:p>
          <a:p>
            <a:pPr marL="800100" lvl="1" indent="-342900"/>
            <a:r>
              <a:rPr lang="en-US" dirty="0" smtClean="0"/>
              <a:t>The MPI_Comm_size method can be used to determine the number of processes.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attempt to implement a simple sum of integers using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matrix multiplication using MPI?</a:t>
            </a:r>
          </a:p>
          <a:p>
            <a:pPr marL="800100" lvl="1" indent="-342900"/>
            <a:r>
              <a:rPr lang="en-US" dirty="0" smtClean="0"/>
              <a:t>Yes, it is possible.</a:t>
            </a:r>
          </a:p>
          <a:p>
            <a:pPr marL="800100" lvl="1" indent="-342900"/>
            <a:r>
              <a:rPr lang="en-US" dirty="0" smtClean="0"/>
              <a:t>We cannot directly use the task-based version from an earlier lecture.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more advanced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is rather naïve, and won’t scale well.</a:t>
            </a:r>
          </a:p>
          <a:p>
            <a:pPr marL="800100" lvl="1" indent="-342900"/>
            <a:r>
              <a:rPr lang="en-US" dirty="0" smtClean="0"/>
              <a:t>We use MPI when we need significant scalability</a:t>
            </a:r>
          </a:p>
          <a:p>
            <a:pPr marL="800100" lvl="1" indent="-342900"/>
            <a:r>
              <a:rPr lang="en-US" dirty="0" smtClean="0"/>
              <a:t>Imagine scaling to hundreds or thousands of nodes</a:t>
            </a:r>
          </a:p>
          <a:p>
            <a:pPr marL="800100" lvl="1" indent="-342900"/>
            <a:r>
              <a:rPr lang="en-US" dirty="0" smtClean="0"/>
              <a:t>Where is the bottleneck in the MPI Gauss code?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MPI_UINT32_T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MPI_COMM_WORLD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MPI_Send a bottleneck?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nodes, this code must call MPI_Send </a:t>
            </a:r>
            <a:r>
              <a:rPr lang="en-US" i="1" dirty="0" smtClean="0"/>
              <a:t>n</a:t>
            </a:r>
            <a:r>
              <a:rPr lang="en-US" dirty="0" smtClean="0"/>
              <a:t> times, and wait for each </a:t>
            </a:r>
            <a:r>
              <a:rPr lang="en-US" i="1" dirty="0" smtClean="0"/>
              <a:t>n</a:t>
            </a:r>
            <a:r>
              <a:rPr lang="en-US" dirty="0" smtClean="0"/>
              <a:t> node to respond.</a:t>
            </a:r>
          </a:p>
          <a:p>
            <a:pPr marL="800100" lvl="1" indent="-342900"/>
            <a:r>
              <a:rPr lang="en-US" dirty="0" smtClean="0"/>
              <a:t>This portion of the must execute serially.</a:t>
            </a:r>
          </a:p>
          <a:p>
            <a:pPr marL="800100" lvl="1" indent="-342900"/>
            <a:r>
              <a:rPr lang="en-US" dirty="0" smtClean="0"/>
              <a:t>This portion of the code will be slow.</a:t>
            </a:r>
          </a:p>
          <a:p>
            <a:pPr marL="342900" indent="-342900"/>
            <a:r>
              <a:rPr lang="en-US" dirty="0" smtClean="0"/>
              <a:t>Consider this analogy:</a:t>
            </a:r>
          </a:p>
          <a:p>
            <a:pPr marL="800100" lvl="1" indent="-342900"/>
            <a:r>
              <a:rPr lang="en-US" b="0" dirty="0"/>
              <a:t>L1 cache: it's on your desk, pick it up.</a:t>
            </a:r>
          </a:p>
          <a:p>
            <a:pPr marL="800100" lvl="1" indent="-342900"/>
            <a:r>
              <a:rPr lang="en-US" b="0" dirty="0"/>
              <a:t>L2 cache: it's on the bookshelf in your office, get up out of the chair.</a:t>
            </a:r>
          </a:p>
          <a:p>
            <a:pPr marL="800100" lvl="1" indent="-342900"/>
            <a:r>
              <a:rPr lang="en-US" b="0" dirty="0"/>
              <a:t>Main memory: it's on the shelf in your garage downstairs, might as well get a snack while you're down there.</a:t>
            </a:r>
          </a:p>
          <a:p>
            <a:pPr marL="800100" lvl="1" indent="-342900"/>
            <a:r>
              <a:rPr lang="en-US" b="0" dirty="0" smtClean="0"/>
              <a:t>Disk/Network: </a:t>
            </a:r>
            <a:r>
              <a:rPr lang="en-US" b="0" dirty="0"/>
              <a:t>it's in, um, California. Walk there. Walk back. Really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5638800" cy="299721"/>
          </a:xfrm>
        </p:spPr>
        <p:txBody>
          <a:bodyPr/>
          <a:lstStyle/>
          <a:p>
            <a:r>
              <a:rPr lang="en-US" dirty="0" smtClean="0"/>
              <a:t>Source: http://hacksoflife.blogspot.com/2011/04/going-to-california-with-aching-in-my.html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will do map/reduce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has a built-in concept like map/reduce.</a:t>
            </a:r>
          </a:p>
          <a:p>
            <a:pPr marL="800100" lvl="1" indent="-342900"/>
            <a:r>
              <a:rPr lang="en-US" dirty="0" smtClean="0"/>
              <a:t>Uses advanced sending algorithms based on network topology.</a:t>
            </a:r>
          </a:p>
          <a:p>
            <a:pPr marL="800100" lvl="1" indent="-342900"/>
            <a:r>
              <a:rPr lang="en-US" dirty="0" smtClean="0"/>
              <a:t>Does for </a:t>
            </a:r>
            <a:r>
              <a:rPr lang="en-US" i="1" dirty="0" smtClean="0"/>
              <a:t>n</a:t>
            </a:r>
            <a:r>
              <a:rPr lang="en-US" dirty="0" smtClean="0"/>
              <a:t> nodes, does not block </a:t>
            </a:r>
            <a:r>
              <a:rPr lang="en-US" i="1" dirty="0" smtClean="0"/>
              <a:t>n</a:t>
            </a:r>
            <a:r>
              <a:rPr lang="en-US" dirty="0" smtClean="0"/>
              <a:t> times waiting for network.</a:t>
            </a:r>
          </a:p>
          <a:p>
            <a:pPr marL="800100" lvl="1" indent="-342900"/>
            <a:r>
              <a:rPr lang="en-US" dirty="0" smtClean="0"/>
              <a:t>Simplifies the client code.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MPI calls this scatter/gather.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MPI_Scatter</a:t>
            </a:r>
            <a:r>
              <a:rPr lang="en-US" dirty="0" smtClean="0"/>
              <a:t> (similar to map)</a:t>
            </a:r>
          </a:p>
          <a:p>
            <a:pPr marL="800100" lvl="1" indent="-342900"/>
            <a:r>
              <a:rPr lang="en-US" dirty="0" smtClean="0">
                <a:hlinkClick r:id="rId3"/>
              </a:rPr>
              <a:t>MPI_Gather</a:t>
            </a:r>
            <a:r>
              <a:rPr lang="en-US" dirty="0" smtClean="0"/>
              <a:t> (similar to reduce)</a:t>
            </a:r>
          </a:p>
          <a:p>
            <a:r>
              <a:rPr lang="en-US" dirty="0" smtClean="0"/>
              <a:t>Let’s see them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7013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>
                <a:hlinkClick r:id="rId6"/>
              </a:rPr>
              <a:t>MPI_Comm_size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8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541</TotalTime>
  <Words>1326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Determining the number of processes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Gauss using MPI</vt:lpstr>
      <vt:lpstr>Matrix Multiplication</vt:lpstr>
      <vt:lpstr>Slightly more advanced MPI</vt:lpstr>
      <vt:lpstr>Why is MPI_Send a bottleneck?</vt:lpstr>
      <vt:lpstr>MPI will do map/reduce for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27</cp:revision>
  <dcterms:created xsi:type="dcterms:W3CDTF">2013-10-08T10:17:29Z</dcterms:created>
  <dcterms:modified xsi:type="dcterms:W3CDTF">2014-01-09T12:01:25Z</dcterms:modified>
</cp:coreProperties>
</file>