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10/18/2013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8thlight.com/uncle-bob/2013/05/27/TheTransformationPriorityPremis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Test Driven Design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Prevent Unexpected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 driven design (TDD)?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Design is a software development practice</a:t>
            </a:r>
          </a:p>
          <a:p>
            <a:pPr marL="800100" lvl="1" indent="-342900"/>
            <a:r>
              <a:rPr lang="en-US" dirty="0" smtClean="0"/>
              <a:t>Verifies code does exactly what you expect</a:t>
            </a:r>
          </a:p>
          <a:p>
            <a:pPr marL="800100" lvl="1" indent="-342900"/>
            <a:r>
              <a:rPr lang="en-US" dirty="0" smtClean="0"/>
              <a:t>Allows code to change without introducing bugs</a:t>
            </a:r>
          </a:p>
          <a:p>
            <a:pPr marL="342900" indent="-342900"/>
            <a:r>
              <a:rPr lang="en-US" dirty="0" smtClean="0"/>
              <a:t>TDD uses unit tests</a:t>
            </a:r>
          </a:p>
          <a:p>
            <a:pPr marL="800100" lvl="1" indent="-342900"/>
            <a:r>
              <a:rPr lang="en-US" dirty="0" smtClean="0"/>
              <a:t>A unit test is code which exercises other code</a:t>
            </a:r>
          </a:p>
          <a:p>
            <a:pPr marL="1485900" lvl="2" indent="-342900"/>
            <a:r>
              <a:rPr lang="en-US" dirty="0" smtClean="0"/>
              <a:t>Sets up a situation</a:t>
            </a:r>
          </a:p>
          <a:p>
            <a:pPr marL="1485900" lvl="2" indent="-342900"/>
            <a:r>
              <a:rPr lang="en-US" dirty="0" smtClean="0"/>
              <a:t>Causes some code under test to execute</a:t>
            </a:r>
          </a:p>
          <a:p>
            <a:pPr marL="1485900" lvl="2" indent="-342900"/>
            <a:r>
              <a:rPr lang="en-US" dirty="0" smtClean="0"/>
              <a:t>Verifies the results</a:t>
            </a:r>
          </a:p>
          <a:p>
            <a:pPr marL="800100" lvl="1" indent="-342900"/>
            <a:r>
              <a:rPr lang="en-US" dirty="0" smtClean="0"/>
              <a:t>Attributes of a good unit test</a:t>
            </a:r>
          </a:p>
          <a:p>
            <a:pPr marL="1485900" lvl="2" indent="-342900"/>
            <a:r>
              <a:rPr lang="en-US" dirty="0" smtClean="0"/>
              <a:t>Trustworthy</a:t>
            </a:r>
          </a:p>
          <a:p>
            <a:pPr marL="1485900" lvl="2" indent="-342900"/>
            <a:r>
              <a:rPr lang="en-US" dirty="0" smtClean="0"/>
              <a:t>Maintainable</a:t>
            </a:r>
          </a:p>
          <a:p>
            <a:pPr marL="1485900" lvl="2" indent="-342900"/>
            <a:r>
              <a:rPr lang="en-US" dirty="0" smtClean="0"/>
              <a:t>Readable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TDD is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Design is a process which repeats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the minimum test code to cause a test to fail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the minimum production code to cause a test to pass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7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a method to add two </a:t>
            </a:r>
            <a:r>
              <a:rPr lang="en-US" smtClean="0"/>
              <a:t>positive integers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1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Rules for code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fundamental part of TDD is code refactoring</a:t>
            </a:r>
          </a:p>
          <a:p>
            <a:pPr marL="800100" lvl="1" indent="-342900"/>
            <a:r>
              <a:rPr lang="en-US" dirty="0" smtClean="0"/>
              <a:t>Refactor: Change the structure of code without changing its behavior</a:t>
            </a:r>
          </a:p>
          <a:p>
            <a:r>
              <a:rPr lang="en-US" dirty="0" smtClean="0"/>
              <a:t>Test Driven Design defines when you can change test and production code with this process</a:t>
            </a:r>
          </a:p>
          <a:p>
            <a:pPr marL="800100" lvl="1" indent="-342900"/>
            <a:r>
              <a:rPr lang="en-US" dirty="0" smtClean="0">
                <a:solidFill>
                  <a:srgbClr val="C00000"/>
                </a:solidFill>
              </a:rPr>
              <a:t>Red 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Green</a:t>
            </a:r>
          </a:p>
          <a:p>
            <a:pPr marL="800100" lvl="1" indent="-342900"/>
            <a:r>
              <a:rPr lang="en-US" dirty="0" smtClean="0"/>
              <a:t>Refactor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test code to cause a failure (</a:t>
            </a:r>
            <a:r>
              <a:rPr lang="en-US" dirty="0" smtClean="0">
                <a:solidFill>
                  <a:srgbClr val="C00000"/>
                </a:solidFill>
              </a:rPr>
              <a:t>Red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production code to cause the test to pass (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Fix the production code with all tests passing (Refactor)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9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change production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transformation is the opposite of a refactoring</a:t>
            </a:r>
          </a:p>
          <a:p>
            <a:pPr marL="800100" lvl="1" indent="-342900"/>
            <a:r>
              <a:rPr lang="en-US" dirty="0" smtClean="0"/>
              <a:t>Transformation: Change the behavior of the code with the minimum change to its structure</a:t>
            </a:r>
            <a:endParaRPr lang="en-US" dirty="0"/>
          </a:p>
          <a:p>
            <a:r>
              <a:rPr lang="en-US" dirty="0" smtClean="0"/>
              <a:t>The Transformation Priority Premise defines how to change the behavior of production code to make a test pass.</a:t>
            </a:r>
          </a:p>
          <a:p>
            <a:pPr marL="800100" lvl="1" indent="-342900"/>
            <a:r>
              <a:rPr lang="en-US" dirty="0" smtClean="0"/>
              <a:t>Make the production code as specific as possible to keep all tests passing</a:t>
            </a:r>
          </a:p>
          <a:p>
            <a:pPr marL="800100" lvl="1" indent="-342900"/>
            <a:r>
              <a:rPr lang="en-US" dirty="0" smtClean="0"/>
              <a:t>As the test code becomes more specific, the production code becomes more general.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8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b="0" dirty="0"/>
              <a:t>({}–&gt;</a:t>
            </a:r>
            <a:r>
              <a:rPr lang="en-US" b="0" dirty="0" smtClean="0"/>
              <a:t>null</a:t>
            </a:r>
            <a:r>
              <a:rPr lang="en-US" b="0" dirty="0"/>
              <a:t>) no code at all-&gt;code that employs nil</a:t>
            </a:r>
          </a:p>
          <a:p>
            <a:pPr fontAlgn="base"/>
            <a:r>
              <a:rPr lang="en-US" b="0" dirty="0"/>
              <a:t>(</a:t>
            </a:r>
            <a:r>
              <a:rPr lang="en-US" b="0" dirty="0" smtClean="0"/>
              <a:t>null-</a:t>
            </a:r>
            <a:r>
              <a:rPr lang="en-US" b="0" dirty="0"/>
              <a:t>&gt;constant)</a:t>
            </a:r>
          </a:p>
          <a:p>
            <a:pPr fontAlgn="base"/>
            <a:r>
              <a:rPr lang="en-US" b="0" dirty="0"/>
              <a:t>(constant-&gt;constant+) a simple constant to a more complex constant</a:t>
            </a:r>
          </a:p>
          <a:p>
            <a:pPr fontAlgn="base"/>
            <a:r>
              <a:rPr lang="en-US" b="0" dirty="0"/>
              <a:t>(constant-&gt;scalar) replacing a constant with a variable or an argument</a:t>
            </a:r>
          </a:p>
          <a:p>
            <a:pPr fontAlgn="base"/>
            <a:r>
              <a:rPr lang="en-US" b="0" dirty="0"/>
              <a:t>(statement-&gt;statements) adding more unconditional statements.</a:t>
            </a:r>
          </a:p>
          <a:p>
            <a:pPr fontAlgn="base"/>
            <a:r>
              <a:rPr lang="en-US" b="0" dirty="0"/>
              <a:t>(unconditional-&gt;if) splitting the execution path</a:t>
            </a:r>
          </a:p>
          <a:p>
            <a:pPr fontAlgn="base"/>
            <a:r>
              <a:rPr lang="en-US" b="0" dirty="0"/>
              <a:t>(scalar-&gt;array)</a:t>
            </a:r>
          </a:p>
          <a:p>
            <a:pPr fontAlgn="base"/>
            <a:r>
              <a:rPr lang="en-US" b="0" dirty="0"/>
              <a:t>(array-&gt;container)</a:t>
            </a:r>
          </a:p>
          <a:p>
            <a:pPr fontAlgn="base"/>
            <a:r>
              <a:rPr lang="en-US" b="0" dirty="0"/>
              <a:t>(statement-&gt;recursion)</a:t>
            </a:r>
          </a:p>
          <a:p>
            <a:pPr fontAlgn="base"/>
            <a:r>
              <a:rPr lang="en-US" b="0" dirty="0"/>
              <a:t>(if-&gt;while)</a:t>
            </a:r>
          </a:p>
          <a:p>
            <a:pPr fontAlgn="base"/>
            <a:r>
              <a:rPr lang="en-US" b="0" dirty="0"/>
              <a:t>(expression-&gt;function) replacing an expression with a function or algorithm</a:t>
            </a:r>
          </a:p>
          <a:p>
            <a:pPr fontAlgn="base"/>
            <a:r>
              <a:rPr lang="en-US" b="0" dirty="0"/>
              <a:t>(variable-&gt;assignment) replacing the value of a variable.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Bob Martin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8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following guidelines will help you write better tests</a:t>
            </a:r>
          </a:p>
          <a:p>
            <a:pPr marL="800100" lvl="1" indent="-342900"/>
            <a:r>
              <a:rPr lang="en-US" dirty="0" smtClean="0"/>
              <a:t>Each test verifies exactly one thing –one assert per test</a:t>
            </a:r>
          </a:p>
          <a:p>
            <a:pPr marL="800100" lvl="1" indent="-342900"/>
            <a:r>
              <a:rPr lang="en-US" dirty="0" smtClean="0"/>
              <a:t>Use a descriptive name for each test</a:t>
            </a:r>
          </a:p>
          <a:p>
            <a:pPr marL="800100" lvl="1" indent="-342900"/>
            <a:r>
              <a:rPr lang="en-US" dirty="0" smtClean="0"/>
              <a:t>Think about building tests with this structure:</a:t>
            </a:r>
          </a:p>
          <a:p>
            <a:pPr marL="1485900" lvl="2" indent="-342900"/>
            <a:r>
              <a:rPr lang="en-US" dirty="0" smtClean="0"/>
              <a:t>Given</a:t>
            </a:r>
          </a:p>
          <a:p>
            <a:pPr marL="1485900" lvl="2" indent="-342900"/>
            <a:r>
              <a:rPr lang="en-US" dirty="0" smtClean="0"/>
              <a:t>When</a:t>
            </a:r>
          </a:p>
          <a:p>
            <a:pPr marL="1485900" lvl="2" indent="-342900"/>
            <a:r>
              <a:rPr lang="en-US" dirty="0" smtClean="0"/>
              <a:t>Then</a:t>
            </a:r>
          </a:p>
          <a:p>
            <a:pPr marL="800100" lvl="1" indent="-342900"/>
            <a:r>
              <a:rPr lang="en-US" dirty="0" smtClean="0"/>
              <a:t>Always write a failing test first that fails as you expect</a:t>
            </a:r>
          </a:p>
          <a:p>
            <a:pPr marL="342900" indent="-342900"/>
            <a:r>
              <a:rPr lang="en-US" dirty="0" smtClean="0"/>
              <a:t>TDD requires</a:t>
            </a:r>
          </a:p>
          <a:p>
            <a:pPr marL="800100" lvl="1" indent="-342900"/>
            <a:r>
              <a:rPr lang="en-US" dirty="0" smtClean="0"/>
              <a:t>Practice</a:t>
            </a:r>
          </a:p>
          <a:p>
            <a:pPr marL="800100" lvl="1" indent="-342900"/>
            <a:r>
              <a:rPr lang="en-US" dirty="0" smtClean="0"/>
              <a:t>Discipline</a:t>
            </a:r>
          </a:p>
          <a:p>
            <a:pPr marL="800100" lvl="1" indent="-342900"/>
            <a:r>
              <a:rPr lang="en-US" dirty="0" smtClean="0"/>
              <a:t>Tenacity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Design provides some important benefits</a:t>
            </a:r>
          </a:p>
          <a:p>
            <a:pPr marL="800100" lvl="1" indent="-342900"/>
            <a:r>
              <a:rPr lang="en-US" dirty="0" smtClean="0"/>
              <a:t>Your code does exactly what you expect, nothing more, nothing less</a:t>
            </a:r>
          </a:p>
          <a:p>
            <a:pPr marL="1485900" lvl="2" indent="-342900"/>
            <a:r>
              <a:rPr lang="en-US" dirty="0" smtClean="0"/>
              <a:t>Aids in debugging complex problems</a:t>
            </a:r>
          </a:p>
          <a:p>
            <a:pPr marL="1485900" lvl="2" indent="-342900"/>
            <a:r>
              <a:rPr lang="en-US" dirty="0" smtClean="0"/>
              <a:t>Concurrent development will challenge most of your expectations</a:t>
            </a:r>
          </a:p>
          <a:p>
            <a:pPr marL="1485900" lvl="2" indent="-342900"/>
            <a:r>
              <a:rPr lang="en-US" dirty="0" smtClean="0"/>
              <a:t>Bugs become unexpected cases, not unexpected behavior</a:t>
            </a:r>
          </a:p>
          <a:p>
            <a:pPr marL="800100" lvl="1" indent="-342900"/>
            <a:r>
              <a:rPr lang="en-US" dirty="0" smtClean="0"/>
              <a:t>The interface to your code is usually better</a:t>
            </a:r>
          </a:p>
          <a:p>
            <a:pPr marL="800100" lvl="1" indent="-342900"/>
            <a:r>
              <a:rPr lang="en-US" dirty="0" smtClean="0"/>
              <a:t>Your can change the code in the future with confidence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2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100</TotalTime>
  <Words>403</Words>
  <Application>Microsoft Office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Test Driven Design</vt:lpstr>
      <vt:lpstr>What is test driven design (TDD)?</vt:lpstr>
      <vt:lpstr>How TDD is performed</vt:lpstr>
      <vt:lpstr>TDD Example</vt:lpstr>
      <vt:lpstr>TDD Rules for code changes</vt:lpstr>
      <vt:lpstr>How to change production code</vt:lpstr>
      <vt:lpstr>Transformations</vt:lpstr>
      <vt:lpstr>TDD Guidelines</vt:lpstr>
      <vt:lpstr>Benefits of TDD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10</cp:revision>
  <dcterms:created xsi:type="dcterms:W3CDTF">2013-10-08T10:17:29Z</dcterms:created>
  <dcterms:modified xsi:type="dcterms:W3CDTF">2013-10-18T10:48:38Z</dcterms:modified>
</cp:coreProperties>
</file>