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10/17/2013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Test Driven Design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Prevent Unexpected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driven design (TDD)?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is a software development practice</a:t>
            </a:r>
          </a:p>
          <a:p>
            <a:pPr marL="800100" lvl="1" indent="-342900"/>
            <a:r>
              <a:rPr lang="en-US" dirty="0" smtClean="0"/>
              <a:t>Verifies code does exactly what you expect</a:t>
            </a:r>
          </a:p>
          <a:p>
            <a:pPr marL="800100" lvl="1" indent="-342900"/>
            <a:r>
              <a:rPr lang="en-US" dirty="0" smtClean="0"/>
              <a:t>Allows code to change without introducing bugs</a:t>
            </a:r>
          </a:p>
          <a:p>
            <a:pPr marL="342900" indent="-342900"/>
            <a:r>
              <a:rPr lang="en-US" dirty="0" smtClean="0"/>
              <a:t>TDD uses unit tests</a:t>
            </a:r>
          </a:p>
          <a:p>
            <a:pPr marL="800100" lvl="1" indent="-342900"/>
            <a:r>
              <a:rPr lang="en-US" dirty="0" smtClean="0"/>
              <a:t>A unit test is code which exercises other code</a:t>
            </a:r>
          </a:p>
          <a:p>
            <a:pPr marL="1485900" lvl="2" indent="-342900"/>
            <a:r>
              <a:rPr lang="en-US" dirty="0" smtClean="0"/>
              <a:t>Sets up a situation</a:t>
            </a:r>
          </a:p>
          <a:p>
            <a:pPr marL="1485900" lvl="2" indent="-342900"/>
            <a:r>
              <a:rPr lang="en-US" dirty="0" smtClean="0"/>
              <a:t>Causes some code under test to execute</a:t>
            </a:r>
          </a:p>
          <a:p>
            <a:pPr marL="1485900" lvl="2" indent="-342900"/>
            <a:r>
              <a:rPr lang="en-US" dirty="0" smtClean="0"/>
              <a:t>Verifies the results</a:t>
            </a:r>
          </a:p>
          <a:p>
            <a:pPr marL="800100" lvl="1" indent="-342900"/>
            <a:r>
              <a:rPr lang="en-US" dirty="0" smtClean="0"/>
              <a:t>Attributes of a good unit test</a:t>
            </a:r>
          </a:p>
          <a:p>
            <a:pPr marL="1485900" lvl="2" indent="-342900"/>
            <a:r>
              <a:rPr lang="en-US" dirty="0" smtClean="0"/>
              <a:t>Trustworthy</a:t>
            </a:r>
          </a:p>
          <a:p>
            <a:pPr marL="1485900" lvl="2" indent="-342900"/>
            <a:r>
              <a:rPr lang="en-US" dirty="0" smtClean="0"/>
              <a:t>Maintainable</a:t>
            </a:r>
          </a:p>
          <a:p>
            <a:pPr marL="1485900" lvl="2" indent="-342900"/>
            <a:r>
              <a:rPr lang="en-US" dirty="0" smtClean="0"/>
              <a:t>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TDD is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Driven Design is a process which repeats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the minimum test code to cause a test to fail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the minimum production code to cause a test to pass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write a method to add two </a:t>
            </a:r>
            <a:r>
              <a:rPr lang="en-US" smtClean="0"/>
              <a:t>positive integers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16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</TotalTime>
  <Words>122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Test Driven Design</vt:lpstr>
      <vt:lpstr>What is test driven design (TDD)?</vt:lpstr>
      <vt:lpstr>How TDD is performed</vt:lpstr>
      <vt:lpstr>TDD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7</cp:revision>
  <dcterms:created xsi:type="dcterms:W3CDTF">2013-10-08T10:17:29Z</dcterms:created>
  <dcterms:modified xsi:type="dcterms:W3CDTF">2013-10-17T10:49:36Z</dcterms:modified>
</cp:coreProperties>
</file>