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11/11/2013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Mutexes and shared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Dealing with contention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>
                <a:solidFill>
                  <a:schemeClr val="accent3"/>
                </a:solidFill>
              </a:rPr>
              <a:t> with each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Avoid nested locks - do not acquire another lock if your already have one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concurrency adds complexity to an application</a:t>
            </a:r>
          </a:p>
          <a:p>
            <a:pPr marL="800100" lvl="1" indent="-342900"/>
            <a:r>
              <a:rPr lang="en-US" dirty="0" smtClean="0"/>
              <a:t>Separation of concerns</a:t>
            </a:r>
          </a:p>
          <a:p>
            <a:pPr marL="1485900" lvl="2" indent="-342900"/>
            <a:r>
              <a:rPr lang="en-US" dirty="0" smtClean="0"/>
              <a:t>Keep one part of the application responsive</a:t>
            </a:r>
          </a:p>
          <a:p>
            <a:pPr marL="1943100" lvl="3" indent="-342900"/>
            <a:r>
              <a:rPr lang="en-US" dirty="0" smtClean="0"/>
              <a:t>GUI</a:t>
            </a:r>
          </a:p>
          <a:p>
            <a:pPr marL="1943100" lvl="3" indent="-342900"/>
            <a:r>
              <a:rPr lang="en-US" dirty="0" smtClean="0"/>
              <a:t>Server</a:t>
            </a:r>
          </a:p>
          <a:p>
            <a:pPr marL="1485900" lvl="2" indent="-342900"/>
            <a:r>
              <a:rPr lang="en-US" dirty="0" smtClean="0"/>
              <a:t>Perform long-running processing concurrently</a:t>
            </a:r>
          </a:p>
          <a:p>
            <a:pPr marL="800100" lvl="1" indent="-342900"/>
            <a:r>
              <a:rPr lang="en-US" dirty="0" smtClean="0"/>
              <a:t>Performance – the same answer in less time</a:t>
            </a:r>
          </a:p>
          <a:p>
            <a:pPr marL="1485900" lvl="2" indent="-342900"/>
            <a:r>
              <a:rPr lang="en-US" dirty="0" smtClean="0"/>
              <a:t>Large set of data</a:t>
            </a:r>
          </a:p>
          <a:p>
            <a:pPr marL="1485900" lvl="2" indent="-342900"/>
            <a:r>
              <a:rPr lang="en-US" dirty="0" smtClean="0"/>
              <a:t>Same code executes on segments of the data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both cases, multiple threads are accessing shared data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difference between reads and writes</a:t>
            </a:r>
          </a:p>
          <a:p>
            <a:pPr marL="800100" lvl="1" indent="-342900"/>
            <a:r>
              <a:rPr lang="en-US" dirty="0" smtClean="0"/>
              <a:t>A program may do only two things with data</a:t>
            </a:r>
          </a:p>
          <a:p>
            <a:pPr marL="1485900" lvl="2" indent="-342900"/>
            <a:r>
              <a:rPr lang="en-US" dirty="0" smtClean="0"/>
              <a:t>Read it from memory</a:t>
            </a:r>
          </a:p>
          <a:p>
            <a:pPr marL="1485900" lvl="2" indent="-342900"/>
            <a:r>
              <a:rPr lang="en-US" dirty="0" smtClean="0"/>
              <a:t>Write it to memory</a:t>
            </a:r>
          </a:p>
          <a:p>
            <a:pPr marL="800100" lvl="1" indent="-342900"/>
            <a:r>
              <a:rPr lang="en-US" dirty="0" smtClean="0"/>
              <a:t>If all shared data is read-only, there is no problem.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Race condition</a:t>
            </a:r>
          </a:p>
          <a:p>
            <a:pPr marL="800100" lvl="1" indent="-342900"/>
            <a:r>
              <a:rPr lang="en-US" dirty="0" smtClean="0"/>
              <a:t>Occurs when two of more threads share data, and at least one writes to it.</a:t>
            </a:r>
          </a:p>
          <a:p>
            <a:pPr marL="800100" lvl="1" indent="-342900"/>
            <a:r>
              <a:rPr lang="en-US" dirty="0" smtClean="0"/>
              <a:t>Race conditions may be benign or problematic</a:t>
            </a:r>
          </a:p>
          <a:p>
            <a:pPr marL="800100" lvl="1" indent="-342900"/>
            <a:r>
              <a:rPr lang="en-US" dirty="0" smtClean="0"/>
              <a:t>C++ defines a </a:t>
            </a:r>
            <a:r>
              <a:rPr lang="en-US" i="1" dirty="0" smtClean="0"/>
              <a:t>data race</a:t>
            </a:r>
            <a:r>
              <a:rPr lang="en-US" dirty="0" smtClean="0"/>
              <a:t> as a problematic race condition, which cases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an example of a simple data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 can be protected by eliminating the sharing</a:t>
            </a:r>
          </a:p>
          <a:p>
            <a:pPr marL="800100" lvl="1" indent="-342900"/>
            <a:r>
              <a:rPr lang="en-US" dirty="0" smtClean="0"/>
              <a:t>Each thread can get mutually exclusive access to the data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i="1" dirty="0" smtClean="0"/>
              <a:t>mutex</a:t>
            </a:r>
            <a:r>
              <a:rPr lang="en-US" dirty="0" smtClean="0"/>
              <a:t> is the tool that allows this occur</a:t>
            </a:r>
          </a:p>
          <a:p>
            <a:pPr marL="1485900" lvl="2" indent="-342900"/>
            <a:r>
              <a:rPr lang="en-US" dirty="0" smtClean="0"/>
              <a:t>A mutex is locked to prevent sharing</a:t>
            </a:r>
          </a:p>
          <a:p>
            <a:pPr marL="1485900" lvl="2" indent="-342900"/>
            <a:r>
              <a:rPr lang="en-US" dirty="0" smtClean="0"/>
              <a:t>It is unlocked to allow sharing</a:t>
            </a:r>
          </a:p>
          <a:p>
            <a:pPr marL="800100" lvl="1" indent="-342900"/>
            <a:r>
              <a:rPr lang="en-US" dirty="0" smtClean="0"/>
              <a:t>A thread must wait for a locked mutex</a:t>
            </a:r>
          </a:p>
          <a:p>
            <a:pPr marL="800100" lvl="1" indent="-342900"/>
            <a:r>
              <a:rPr lang="en-US" dirty="0" smtClean="0"/>
              <a:t>A mutex is shared data, that prevents other data from being shared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Let’s use a mutex to eliminate the data race</a:t>
            </a:r>
          </a:p>
          <a:p>
            <a:pPr marL="342900" indent="-342900"/>
            <a:r>
              <a:rPr lang="en-US" dirty="0" smtClean="0"/>
              <a:t>What is wrong with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</a:t>
            </a:r>
            <a:r>
              <a:rPr lang="en-US" i="1" dirty="0" smtClean="0"/>
              <a:t>must</a:t>
            </a:r>
            <a:r>
              <a:rPr lang="en-US" dirty="0" smtClean="0"/>
              <a:t> unlock the mutex on all code paths</a:t>
            </a:r>
          </a:p>
          <a:p>
            <a:pPr marL="800100" lvl="1" indent="-342900"/>
            <a:r>
              <a:rPr lang="en-US" dirty="0" smtClean="0"/>
              <a:t>An exception will prevent the mutex from being unlocked</a:t>
            </a:r>
          </a:p>
          <a:p>
            <a:pPr marL="800100" lvl="1" indent="-342900"/>
            <a:r>
              <a:rPr lang="en-US" dirty="0" smtClean="0"/>
              <a:t>A new return statement will prevent the mutex from being unlocked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 smtClean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solidFill>
                  <a:schemeClr val="accent3"/>
                </a:solidFill>
              </a:rPr>
              <a:t> with each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342900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Let’s improve the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producer/consumer queue that is safe to use from multiple threads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Lock at the highest level possible for correctness, profile for performance improvement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expose an interface that let’s clients get into trouble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deadlock occurs when</a:t>
            </a:r>
          </a:p>
          <a:p>
            <a:pPr marL="800100" lvl="1" indent="-342900"/>
            <a:r>
              <a:rPr lang="en-US" dirty="0" smtClean="0"/>
              <a:t>One thread takes a lock</a:t>
            </a:r>
          </a:p>
          <a:p>
            <a:pPr marL="800100" lvl="1" indent="-342900"/>
            <a:r>
              <a:rPr lang="en-US" dirty="0" smtClean="0"/>
              <a:t>The thread with the lock waits for another thread</a:t>
            </a:r>
          </a:p>
          <a:p>
            <a:pPr marL="800100" lvl="1" indent="-342900"/>
            <a:r>
              <a:rPr lang="en-US" dirty="0" smtClean="0"/>
              <a:t>The second thread waits for the first thread</a:t>
            </a:r>
          </a:p>
          <a:p>
            <a:pPr marL="342900" indent="-342900"/>
            <a:r>
              <a:rPr lang="en-US" dirty="0" smtClean="0"/>
              <a:t>A deadlock requires</a:t>
            </a:r>
          </a:p>
          <a:p>
            <a:pPr marL="800100" lvl="1" indent="-342900"/>
            <a:r>
              <a:rPr lang="en-US" dirty="0" smtClean="0"/>
              <a:t>Two </a:t>
            </a:r>
            <a:r>
              <a:rPr lang="en-US" i="1" dirty="0" smtClean="0"/>
              <a:t>different</a:t>
            </a:r>
            <a:r>
              <a:rPr lang="en-US" dirty="0" smtClean="0"/>
              <a:t> mutexes</a:t>
            </a:r>
          </a:p>
          <a:p>
            <a:pPr marL="800100" lvl="1" indent="-342900"/>
            <a:r>
              <a:rPr lang="en-US" dirty="0" smtClean="0"/>
              <a:t>Two threads</a:t>
            </a:r>
          </a:p>
          <a:p>
            <a:pPr marL="800100" lvl="1" indent="-342900"/>
            <a:r>
              <a:rPr lang="en-US" dirty="0" smtClean="0"/>
              <a:t>The two mutexes are locked in different orders</a:t>
            </a:r>
          </a:p>
          <a:p>
            <a:pPr marL="342900" indent="-342900"/>
            <a:r>
              <a:rPr lang="en-US" dirty="0" smtClean="0"/>
              <a:t>Let’s take a look at an example of a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 can be avoided by following some rules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nested locks - do not acquire another lock if your already have one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208</TotalTime>
  <Words>536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Mutexes and shared data</vt:lpstr>
      <vt:lpstr>Why concurrency</vt:lpstr>
      <vt:lpstr>Defining shared data</vt:lpstr>
      <vt:lpstr>Race condition example</vt:lpstr>
      <vt:lpstr>Protecting shared data</vt:lpstr>
      <vt:lpstr>RAII to the rescue</vt:lpstr>
      <vt:lpstr>Example</vt:lpstr>
      <vt:lpstr>deadlocks</vt:lpstr>
      <vt:lpstr>Avoiding deadlocks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18</cp:revision>
  <dcterms:created xsi:type="dcterms:W3CDTF">2013-10-08T10:17:29Z</dcterms:created>
  <dcterms:modified xsi:type="dcterms:W3CDTF">2013-11-11T11:46:01Z</dcterms:modified>
</cp:coreProperties>
</file>