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</TotalTime>
  <Words>401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9</cp:revision>
  <dcterms:created xsi:type="dcterms:W3CDTF">2013-10-08T10:17:29Z</dcterms:created>
  <dcterms:modified xsi:type="dcterms:W3CDTF">2013-10-29T10:44:19Z</dcterms:modified>
</cp:coreProperties>
</file>