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10/15/2013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57135/" TargetMode="External"/><Relationship Id="rId2" Type="http://schemas.openxmlformats.org/officeDocument/2006/relationships/hyperlink" Target="https://github.com/joshpeterson/osoasso/commit/d04c3d978622547a802bd611a79b5a56407e31d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Distributed Version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changes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files on your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0164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548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943600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changes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fundamental types of changes</a:t>
            </a:r>
          </a:p>
          <a:p>
            <a:pPr marL="800100" lvl="1" indent="-342900"/>
            <a:r>
              <a:rPr lang="en-US" dirty="0" smtClean="0"/>
              <a:t>Add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Remove files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Move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Change file contents (via your favorite editor)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path/to/source path/to/destination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v</a:t>
            </a:r>
            <a:r>
              <a:rPr lang="en-US" dirty="0" smtClean="0"/>
              <a:t>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written in human-readable formats</a:t>
            </a:r>
          </a:p>
          <a:p>
            <a:pPr marL="914400" lvl="1" indent="-457200"/>
            <a:r>
              <a:rPr lang="en-US" dirty="0" smtClean="0"/>
              <a:t>Text files</a:t>
            </a:r>
          </a:p>
          <a:p>
            <a:pPr marL="914400" lvl="1" indent="-457200"/>
            <a:r>
              <a:rPr lang="en-US" dirty="0" smtClean="0"/>
              <a:t>Easy to track differences between files</a:t>
            </a:r>
          </a:p>
          <a:p>
            <a:pPr marL="914400" lvl="1" indent="-457200"/>
            <a:r>
              <a:rPr lang="en-US" dirty="0" smtClean="0"/>
              <a:t>Easy to read differences between files</a:t>
            </a:r>
          </a:p>
          <a:p>
            <a:pPr marL="914400" lvl="1" indent="-457200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/>
            <a:r>
              <a:rPr lang="en-US" dirty="0" smtClean="0"/>
              <a:t>Necessary to return to a previous version of the source code</a:t>
            </a:r>
          </a:p>
          <a:p>
            <a:pPr marL="914400" lvl="1" indent="-457200"/>
            <a:r>
              <a:rPr lang="en-US" dirty="0" smtClean="0"/>
              <a:t>Defect investigation</a:t>
            </a:r>
          </a:p>
          <a:p>
            <a:pPr marL="914400" lvl="1" indent="-457200"/>
            <a:r>
              <a:rPr lang="en-US" dirty="0" smtClean="0"/>
              <a:t>Security audits (</a:t>
            </a:r>
            <a:r>
              <a:rPr lang="en-US" dirty="0" smtClean="0">
                <a:hlinkClick r:id="rId3"/>
              </a:rPr>
              <a:t>Linux kernel backdoor attempt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Code change metrics</a:t>
            </a:r>
          </a:p>
          <a:p>
            <a:pPr marL="457200" indent="-457200"/>
            <a:r>
              <a:rPr lang="en-US" dirty="0" smtClean="0"/>
              <a:t>Multiple developers working in the same code</a:t>
            </a:r>
          </a:p>
          <a:p>
            <a:pPr marL="914400" lvl="1" indent="-457200"/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popular systems CVS and SVN</a:t>
            </a:r>
          </a:p>
          <a:p>
            <a:pPr marL="800100" lvl="1" indent="-342900"/>
            <a:r>
              <a:rPr lang="en-US" dirty="0" smtClean="0"/>
              <a:t>Concurrent Versions System</a:t>
            </a:r>
          </a:p>
          <a:p>
            <a:pPr marL="800100" lvl="1" indent="-342900"/>
            <a:r>
              <a:rPr lang="en-US" dirty="0" smtClean="0"/>
              <a:t>Subversion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105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372" y="508689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7700" y="5082541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2700" y="5082542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03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838304"/>
            <a:ext cx="1448889" cy="13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79369" y="3805016"/>
            <a:ext cx="15621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029200" y="3838303"/>
            <a:ext cx="3048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334000" y="3838303"/>
            <a:ext cx="1905000" cy="12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4663" y="42415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406212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2219" y="40568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3810000"/>
            <a:ext cx="152400" cy="1272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 flipV="1">
            <a:off x="3962400" y="3810000"/>
            <a:ext cx="152400" cy="126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05644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223" y="45237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does not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many users at many sites, the server is a choke point</a:t>
            </a:r>
          </a:p>
          <a:p>
            <a:pPr marL="800100" lvl="1" indent="-342900"/>
            <a:r>
              <a:rPr lang="en-US" dirty="0" smtClean="0"/>
              <a:t>Single point of failure</a:t>
            </a:r>
          </a:p>
          <a:p>
            <a:pPr marL="800100" lvl="1" indent="-342900"/>
            <a:r>
              <a:rPr lang="en-US" dirty="0" smtClean="0"/>
              <a:t>Slow access from some sites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Developers like to commit without globally pushing changes</a:t>
            </a:r>
          </a:p>
          <a:p>
            <a:pPr marL="800100" lvl="1" indent="-342900"/>
            <a:r>
              <a:rPr lang="en-US" dirty="0" smtClean="0"/>
              <a:t>Intermediate states of my working code are important</a:t>
            </a:r>
          </a:p>
          <a:p>
            <a:pPr marL="800100" lvl="1" indent="-342900"/>
            <a:r>
              <a:rPr lang="en-US" dirty="0" smtClean="0"/>
              <a:t>Avoid exposing these to other developers until they are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8712" y="3154092"/>
            <a:ext cx="2459287" cy="1813125"/>
            <a:chOff x="609600" y="3124200"/>
            <a:chExt cx="7505700" cy="2667000"/>
          </a:xfrm>
        </p:grpSpPr>
        <p:sp>
          <p:nvSpPr>
            <p:cNvPr id="5" name="Rectangle 4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90159" y="3133312"/>
            <a:ext cx="2459287" cy="1813125"/>
            <a:chOff x="609600" y="3124200"/>
            <a:chExt cx="75057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4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67400" y="3112532"/>
            <a:ext cx="2459287" cy="1813125"/>
            <a:chOff x="609600" y="3124200"/>
            <a:chExt cx="75057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186625" y="3214617"/>
            <a:ext cx="1702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1"/>
            <a:endCxn id="5" idx="3"/>
          </p:cNvCxnSpPr>
          <p:nvPr/>
        </p:nvCxnSpPr>
        <p:spPr>
          <a:xfrm flipH="1">
            <a:off x="2186625" y="3366428"/>
            <a:ext cx="1702621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8072" y="3214617"/>
            <a:ext cx="1710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1"/>
            <a:endCxn id="24" idx="3"/>
          </p:cNvCxnSpPr>
          <p:nvPr/>
        </p:nvCxnSpPr>
        <p:spPr>
          <a:xfrm flipH="1">
            <a:off x="4788072" y="3345648"/>
            <a:ext cx="1778415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39494" y="2743200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38267" y="2751146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scaling up to multiple servers, scale down to multiple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5875" y="4806241"/>
            <a:ext cx="1597913" cy="1462017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01518" y="2819400"/>
            <a:ext cx="1597913" cy="1462017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678554" y="2848043"/>
            <a:ext cx="1597913" cy="1462017"/>
            <a:chOff x="609600" y="3124200"/>
            <a:chExt cx="7505700" cy="2667000"/>
          </a:xfrm>
        </p:grpSpPr>
        <p:sp>
          <p:nvSpPr>
            <p:cNvPr id="30" name="Rectangle 29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0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55061" y="4778470"/>
            <a:ext cx="1597913" cy="1462017"/>
            <a:chOff x="609600" y="3124200"/>
            <a:chExt cx="7505700" cy="2667000"/>
          </a:xfrm>
        </p:grpSpPr>
        <p:sp>
          <p:nvSpPr>
            <p:cNvPr id="42" name="Rectangle 41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5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39414" y="2819400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925" y="4827981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93299" y="2838903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79857" y="4778470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410092" y="3004066"/>
            <a:ext cx="3503688" cy="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3870" y="3188732"/>
            <a:ext cx="3547749" cy="1774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</p:cNvCxnSpPr>
          <p:nvPr/>
        </p:nvCxnSpPr>
        <p:spPr>
          <a:xfrm flipH="1">
            <a:off x="1782631" y="4271273"/>
            <a:ext cx="15643" cy="50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6778" y="4310061"/>
            <a:ext cx="0" cy="46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2634734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62901" y="325766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223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83845" y="436491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42" idx="0"/>
          </p:cNvCxnSpPr>
          <p:nvPr/>
        </p:nvCxnSpPr>
        <p:spPr>
          <a:xfrm>
            <a:off x="6468850" y="4364912"/>
            <a:ext cx="32445" cy="41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3166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products</a:t>
            </a:r>
          </a:p>
          <a:p>
            <a:pPr marL="800100" lvl="1" indent="-342900"/>
            <a:r>
              <a:rPr lang="en-US" dirty="0" err="1" smtClean="0"/>
              <a:t>Git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Mercurial</a:t>
            </a:r>
          </a:p>
          <a:p>
            <a:pPr marL="342900" indent="-342900"/>
            <a:r>
              <a:rPr lang="en-US" dirty="0" smtClean="0"/>
              <a:t>Proprietary products</a:t>
            </a:r>
          </a:p>
          <a:p>
            <a:pPr marL="800100" lvl="1" indent="-342900"/>
            <a:r>
              <a:rPr lang="en-US" dirty="0" smtClean="0"/>
              <a:t>Plastic SCM</a:t>
            </a:r>
          </a:p>
          <a:p>
            <a:pPr marL="800100" lvl="1" indent="-342900"/>
            <a:r>
              <a:rPr lang="en-US" dirty="0" err="1" smtClean="0"/>
              <a:t>Bitkeeper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treat </a:t>
            </a:r>
            <a:r>
              <a:rPr lang="en-US" dirty="0" err="1" smtClean="0"/>
              <a:t>Github</a:t>
            </a:r>
            <a:r>
              <a:rPr lang="en-US" dirty="0" smtClean="0"/>
              <a:t> as a super-node, called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2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3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8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9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55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7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endCxn id="7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6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7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3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5" idx="0"/>
              <a:endCxn id="20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6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3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5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9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63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repository on </a:t>
            </a:r>
            <a:r>
              <a:rPr lang="en-US" dirty="0" err="1" smtClean="0"/>
              <a:t>Github</a:t>
            </a:r>
            <a:r>
              <a:rPr lang="en-US" dirty="0" smtClean="0"/>
              <a:t> is called a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2450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9976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7502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a repo on Githu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64" y="2133600"/>
            <a:ext cx="3600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6477000" y="2165866"/>
            <a:ext cx="967590" cy="3487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forked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forked repo </a:t>
            </a:r>
            <a:r>
              <a:rPr lang="en-US" i="1" dirty="0" smtClean="0"/>
              <a:t>one time</a:t>
            </a:r>
            <a:r>
              <a:rPr lang="en-US" dirty="0" smtClean="0"/>
              <a:t> to a local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Down Arrow 112"/>
          <p:cNvSpPr/>
          <p:nvPr/>
        </p:nvSpPr>
        <p:spPr>
          <a:xfrm>
            <a:off x="1355372" y="4696684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own Arrow 223"/>
          <p:cNvSpPr/>
          <p:nvPr/>
        </p:nvSpPr>
        <p:spPr>
          <a:xfrm>
            <a:off x="3575083" y="4737420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own Arrow 224"/>
          <p:cNvSpPr/>
          <p:nvPr/>
        </p:nvSpPr>
        <p:spPr>
          <a:xfrm>
            <a:off x="5807841" y="4701036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04800" y="6248400"/>
            <a:ext cx="8229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https://github.com/YourUsername/DevelopingConcurrentSoftware.git</a:t>
            </a:r>
          </a:p>
        </p:txBody>
      </p:sp>
    </p:spTree>
    <p:extLst>
      <p:ext uri="{BB962C8B-B14F-4D97-AF65-F5344CB8AC3E}">
        <p14:creationId xmlns:p14="http://schemas.microsoft.com/office/powerpoint/2010/main" val="84210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101</TotalTime>
  <Words>377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Introduction to Distributed Version Control</vt:lpstr>
      <vt:lpstr>Why version control?</vt:lpstr>
      <vt:lpstr>Client-server version control</vt:lpstr>
      <vt:lpstr>Client-server does not scale</vt:lpstr>
      <vt:lpstr>Distributed version control</vt:lpstr>
      <vt:lpstr>Distributed version control products</vt:lpstr>
      <vt:lpstr>How will we use git?</vt:lpstr>
      <vt:lpstr>Forking a repo</vt:lpstr>
      <vt:lpstr>Clone your forked repo</vt:lpstr>
      <vt:lpstr>Make changes to the local repo</vt:lpstr>
      <vt:lpstr>Types of changes to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13</cp:revision>
  <dcterms:created xsi:type="dcterms:W3CDTF">2013-10-08T10:17:29Z</dcterms:created>
  <dcterms:modified xsi:type="dcterms:W3CDTF">2013-10-15T10:56:04Z</dcterms:modified>
</cp:coreProperties>
</file>